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49"/>
  </p:notesMasterIdLst>
  <p:handoutMasterIdLst>
    <p:handoutMasterId r:id="rId150"/>
  </p:handoutMasterIdLst>
  <p:sldIdLst>
    <p:sldId id="256" r:id="rId2"/>
    <p:sldId id="276" r:id="rId3"/>
    <p:sldId id="278" r:id="rId4"/>
    <p:sldId id="277" r:id="rId5"/>
    <p:sldId id="275" r:id="rId6"/>
    <p:sldId id="280" r:id="rId7"/>
    <p:sldId id="281" r:id="rId8"/>
    <p:sldId id="282" r:id="rId9"/>
    <p:sldId id="283" r:id="rId10"/>
    <p:sldId id="284" r:id="rId11"/>
    <p:sldId id="285" r:id="rId12"/>
    <p:sldId id="286" r:id="rId13"/>
    <p:sldId id="287" r:id="rId14"/>
    <p:sldId id="289" r:id="rId15"/>
    <p:sldId id="288" r:id="rId16"/>
    <p:sldId id="316" r:id="rId17"/>
    <p:sldId id="317" r:id="rId18"/>
    <p:sldId id="318" r:id="rId19"/>
    <p:sldId id="319" r:id="rId20"/>
    <p:sldId id="320" r:id="rId21"/>
    <p:sldId id="321" r:id="rId22"/>
    <p:sldId id="322" r:id="rId23"/>
    <p:sldId id="294" r:id="rId24"/>
    <p:sldId id="295" r:id="rId25"/>
    <p:sldId id="279" r:id="rId26"/>
    <p:sldId id="296" r:id="rId27"/>
    <p:sldId id="297" r:id="rId28"/>
    <p:sldId id="298" r:id="rId29"/>
    <p:sldId id="299" r:id="rId30"/>
    <p:sldId id="300" r:id="rId31"/>
    <p:sldId id="301" r:id="rId32"/>
    <p:sldId id="302" r:id="rId33"/>
    <p:sldId id="303" r:id="rId34"/>
    <p:sldId id="304" r:id="rId35"/>
    <p:sldId id="305" r:id="rId36"/>
    <p:sldId id="306" r:id="rId37"/>
    <p:sldId id="307" r:id="rId38"/>
    <p:sldId id="308" r:id="rId39"/>
    <p:sldId id="309" r:id="rId40"/>
    <p:sldId id="310" r:id="rId41"/>
    <p:sldId id="311" r:id="rId42"/>
    <p:sldId id="312" r:id="rId43"/>
    <p:sldId id="313" r:id="rId44"/>
    <p:sldId id="314" r:id="rId45"/>
    <p:sldId id="315" r:id="rId46"/>
    <p:sldId id="273" r:id="rId47"/>
    <p:sldId id="347" r:id="rId48"/>
    <p:sldId id="358" r:id="rId49"/>
    <p:sldId id="359" r:id="rId50"/>
    <p:sldId id="360" r:id="rId51"/>
    <p:sldId id="409" r:id="rId52"/>
    <p:sldId id="361" r:id="rId53"/>
    <p:sldId id="355" r:id="rId54"/>
    <p:sldId id="356" r:id="rId55"/>
    <p:sldId id="362" r:id="rId56"/>
    <p:sldId id="363" r:id="rId57"/>
    <p:sldId id="370" r:id="rId58"/>
    <p:sldId id="364" r:id="rId59"/>
    <p:sldId id="365" r:id="rId60"/>
    <p:sldId id="366" r:id="rId61"/>
    <p:sldId id="367" r:id="rId62"/>
    <p:sldId id="387" r:id="rId63"/>
    <p:sldId id="368" r:id="rId64"/>
    <p:sldId id="369" r:id="rId65"/>
    <p:sldId id="371" r:id="rId66"/>
    <p:sldId id="372" r:id="rId67"/>
    <p:sldId id="373" r:id="rId68"/>
    <p:sldId id="388" r:id="rId69"/>
    <p:sldId id="374" r:id="rId70"/>
    <p:sldId id="375" r:id="rId71"/>
    <p:sldId id="376" r:id="rId72"/>
    <p:sldId id="377" r:id="rId73"/>
    <p:sldId id="379" r:id="rId74"/>
    <p:sldId id="378" r:id="rId75"/>
    <p:sldId id="380" r:id="rId76"/>
    <p:sldId id="381" r:id="rId77"/>
    <p:sldId id="382" r:id="rId78"/>
    <p:sldId id="408" r:id="rId79"/>
    <p:sldId id="384" r:id="rId80"/>
    <p:sldId id="385" r:id="rId81"/>
    <p:sldId id="386" r:id="rId82"/>
    <p:sldId id="389" r:id="rId83"/>
    <p:sldId id="390" r:id="rId84"/>
    <p:sldId id="391" r:id="rId85"/>
    <p:sldId id="392" r:id="rId86"/>
    <p:sldId id="393" r:id="rId87"/>
    <p:sldId id="406" r:id="rId88"/>
    <p:sldId id="394" r:id="rId89"/>
    <p:sldId id="395" r:id="rId90"/>
    <p:sldId id="396" r:id="rId91"/>
    <p:sldId id="397" r:id="rId92"/>
    <p:sldId id="398" r:id="rId93"/>
    <p:sldId id="399" r:id="rId94"/>
    <p:sldId id="407" r:id="rId95"/>
    <p:sldId id="410" r:id="rId96"/>
    <p:sldId id="411" r:id="rId97"/>
    <p:sldId id="412" r:id="rId98"/>
    <p:sldId id="413" r:id="rId99"/>
    <p:sldId id="414" r:id="rId100"/>
    <p:sldId id="415" r:id="rId101"/>
    <p:sldId id="416" r:id="rId102"/>
    <p:sldId id="417" r:id="rId103"/>
    <p:sldId id="418" r:id="rId104"/>
    <p:sldId id="419" r:id="rId105"/>
    <p:sldId id="420" r:id="rId106"/>
    <p:sldId id="400" r:id="rId107"/>
    <p:sldId id="401" r:id="rId108"/>
    <p:sldId id="421" r:id="rId109"/>
    <p:sldId id="402" r:id="rId110"/>
    <p:sldId id="422" r:id="rId111"/>
    <p:sldId id="403" r:id="rId112"/>
    <p:sldId id="404" r:id="rId113"/>
    <p:sldId id="405" r:id="rId114"/>
    <p:sldId id="437" r:id="rId115"/>
    <p:sldId id="423" r:id="rId116"/>
    <p:sldId id="424" r:id="rId117"/>
    <p:sldId id="425" r:id="rId118"/>
    <p:sldId id="438" r:id="rId119"/>
    <p:sldId id="426" r:id="rId120"/>
    <p:sldId id="427" r:id="rId121"/>
    <p:sldId id="428" r:id="rId122"/>
    <p:sldId id="429" r:id="rId123"/>
    <p:sldId id="430" r:id="rId124"/>
    <p:sldId id="439" r:id="rId125"/>
    <p:sldId id="431" r:id="rId126"/>
    <p:sldId id="432" r:id="rId127"/>
    <p:sldId id="433" r:id="rId128"/>
    <p:sldId id="440" r:id="rId129"/>
    <p:sldId id="434" r:id="rId130"/>
    <p:sldId id="443" r:id="rId131"/>
    <p:sldId id="435" r:id="rId132"/>
    <p:sldId id="441" r:id="rId133"/>
    <p:sldId id="442" r:id="rId134"/>
    <p:sldId id="444" r:id="rId135"/>
    <p:sldId id="446" r:id="rId136"/>
    <p:sldId id="445" r:id="rId137"/>
    <p:sldId id="447" r:id="rId138"/>
    <p:sldId id="448" r:id="rId139"/>
    <p:sldId id="449" r:id="rId140"/>
    <p:sldId id="450" r:id="rId141"/>
    <p:sldId id="451" r:id="rId142"/>
    <p:sldId id="459" r:id="rId143"/>
    <p:sldId id="452" r:id="rId144"/>
    <p:sldId id="453" r:id="rId145"/>
    <p:sldId id="454" r:id="rId146"/>
    <p:sldId id="455" r:id="rId147"/>
    <p:sldId id="323" r:id="rId148"/>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ocument Title." id="{B68C2B71-D818-4E74-B3D0-24D0F8C917E3}">
          <p14:sldIdLst>
            <p14:sldId id="256"/>
          </p14:sldIdLst>
        </p14:section>
        <p14:section name="document History." id="{FF903505-45CE-4FDE-900C-B7F30543DFE6}">
          <p14:sldIdLst>
            <p14:sldId id="276"/>
            <p14:sldId id="278"/>
            <p14:sldId id="277"/>
            <p14:sldId id="275"/>
            <p14:sldId id="280"/>
            <p14:sldId id="281"/>
            <p14:sldId id="282"/>
            <p14:sldId id="283"/>
            <p14:sldId id="284"/>
            <p14:sldId id="285"/>
            <p14:sldId id="286"/>
            <p14:sldId id="287"/>
            <p14:sldId id="289"/>
            <p14:sldId id="288"/>
            <p14:sldId id="316"/>
            <p14:sldId id="317"/>
            <p14:sldId id="318"/>
            <p14:sldId id="319"/>
            <p14:sldId id="320"/>
            <p14:sldId id="321"/>
            <p14:sldId id="322"/>
            <p14:sldId id="294"/>
            <p14:sldId id="295"/>
            <p14:sldId id="279"/>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273"/>
            <p14:sldId id="347"/>
            <p14:sldId id="358"/>
            <p14:sldId id="359"/>
            <p14:sldId id="360"/>
            <p14:sldId id="409"/>
            <p14:sldId id="361"/>
            <p14:sldId id="355"/>
            <p14:sldId id="356"/>
            <p14:sldId id="362"/>
            <p14:sldId id="363"/>
            <p14:sldId id="370"/>
            <p14:sldId id="364"/>
            <p14:sldId id="365"/>
            <p14:sldId id="366"/>
            <p14:sldId id="367"/>
            <p14:sldId id="387"/>
            <p14:sldId id="368"/>
            <p14:sldId id="369"/>
            <p14:sldId id="371"/>
            <p14:sldId id="372"/>
            <p14:sldId id="373"/>
            <p14:sldId id="388"/>
            <p14:sldId id="374"/>
            <p14:sldId id="375"/>
            <p14:sldId id="376"/>
            <p14:sldId id="377"/>
            <p14:sldId id="379"/>
            <p14:sldId id="378"/>
            <p14:sldId id="380"/>
            <p14:sldId id="381"/>
            <p14:sldId id="382"/>
            <p14:sldId id="408"/>
            <p14:sldId id="384"/>
            <p14:sldId id="385"/>
            <p14:sldId id="386"/>
            <p14:sldId id="389"/>
            <p14:sldId id="390"/>
            <p14:sldId id="391"/>
            <p14:sldId id="392"/>
            <p14:sldId id="393"/>
            <p14:sldId id="406"/>
            <p14:sldId id="394"/>
            <p14:sldId id="395"/>
            <p14:sldId id="396"/>
            <p14:sldId id="397"/>
            <p14:sldId id="398"/>
            <p14:sldId id="399"/>
            <p14:sldId id="407"/>
            <p14:sldId id="410"/>
            <p14:sldId id="411"/>
            <p14:sldId id="412"/>
            <p14:sldId id="413"/>
            <p14:sldId id="414"/>
            <p14:sldId id="415"/>
            <p14:sldId id="416"/>
            <p14:sldId id="417"/>
            <p14:sldId id="418"/>
            <p14:sldId id="419"/>
            <p14:sldId id="420"/>
            <p14:sldId id="400"/>
            <p14:sldId id="401"/>
            <p14:sldId id="421"/>
            <p14:sldId id="402"/>
            <p14:sldId id="422"/>
            <p14:sldId id="403"/>
            <p14:sldId id="404"/>
            <p14:sldId id="405"/>
            <p14:sldId id="437"/>
            <p14:sldId id="423"/>
            <p14:sldId id="424"/>
            <p14:sldId id="425"/>
            <p14:sldId id="438"/>
            <p14:sldId id="426"/>
            <p14:sldId id="427"/>
            <p14:sldId id="428"/>
            <p14:sldId id="429"/>
            <p14:sldId id="430"/>
            <p14:sldId id="439"/>
            <p14:sldId id="431"/>
            <p14:sldId id="432"/>
            <p14:sldId id="433"/>
            <p14:sldId id="440"/>
            <p14:sldId id="434"/>
            <p14:sldId id="443"/>
            <p14:sldId id="435"/>
            <p14:sldId id="441"/>
            <p14:sldId id="442"/>
            <p14:sldId id="444"/>
            <p14:sldId id="446"/>
            <p14:sldId id="445"/>
            <p14:sldId id="447"/>
            <p14:sldId id="448"/>
            <p14:sldId id="449"/>
            <p14:sldId id="450"/>
            <p14:sldId id="451"/>
            <p14:sldId id="459"/>
            <p14:sldId id="452"/>
            <p14:sldId id="453"/>
            <p14:sldId id="454"/>
            <p14:sldId id="455"/>
            <p14:sldId id="323"/>
          </p14:sldIdLst>
        </p14:section>
      </p14:sectionLst>
    </p:ex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xmlns="">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njoyworks" initials="e" lastIdx="1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FFF2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92A87C-AAB4-4837-A6B3-D4D781BEB7A7}" v="33" dt="2019-12-28T09:22:40.226"/>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73" autoAdjust="0"/>
    <p:restoredTop sz="92384" autoAdjust="0"/>
  </p:normalViewPr>
  <p:slideViewPr>
    <p:cSldViewPr>
      <p:cViewPr varScale="1">
        <p:scale>
          <a:sx n="116" d="100"/>
          <a:sy n="116" d="100"/>
        </p:scale>
        <p:origin x="-552" y="-10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92" d="100"/>
          <a:sy n="92" d="100"/>
        </p:scale>
        <p:origin x="-3732" y="-96"/>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handoutMaster" Target="handoutMasters/handoutMaster1.xml"/><Relationship Id="rId155"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commentAuthors" Target="commentAuthors.xml"/><Relationship Id="rId156"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슬라이드 번호 개체 틀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AF36E0AB-72DB-4914-B63B-4064A28DAAD3}" type="slidenum">
              <a:rPr lang="ko-KR" altLang="en-US" smtClean="0"/>
              <a:t>‹#›</a:t>
            </a:fld>
            <a:endParaRPr lang="ko-KR" altLang="en-US"/>
          </a:p>
        </p:txBody>
      </p:sp>
      <p:sp>
        <p:nvSpPr>
          <p:cNvPr id="6" name="바닥글 개체 틀 5"/>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ko-KR" altLang="en-US"/>
          </a:p>
        </p:txBody>
      </p:sp>
    </p:spTree>
    <p:extLst>
      <p:ext uri="{BB962C8B-B14F-4D97-AF65-F5344CB8AC3E}">
        <p14:creationId xmlns:p14="http://schemas.microsoft.com/office/powerpoint/2010/main" val="231769693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98FBB39A-9110-43FD-8DF2-684D1523A0BC}" type="datetime1">
              <a:rPr lang="ko-KR" altLang="en-US" smtClean="0"/>
              <a:t>2021-04-30</a:t>
            </a:fld>
            <a:endParaRPr lang="ko-KR" altLang="en-US"/>
          </a:p>
        </p:txBody>
      </p:sp>
      <p:sp>
        <p:nvSpPr>
          <p:cNvPr id="4" name="슬라이드 이미지 개체 틀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r>
              <a:rPr lang="en-US" altLang="ko-KR"/>
              <a:t>http://enjoyworks.co.kr</a:t>
            </a:r>
            <a:endParaRPr lang="ko-KR" altLang="en-US"/>
          </a:p>
        </p:txBody>
      </p:sp>
      <p:sp>
        <p:nvSpPr>
          <p:cNvPr id="7" name="슬라이드 번호 개체 틀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C7C86328-D4B1-4A1C-AA9B-B5511E95EE22}" type="slidenum">
              <a:rPr lang="ko-KR" altLang="en-US" smtClean="0"/>
              <a:t>‹#›</a:t>
            </a:fld>
            <a:endParaRPr lang="ko-KR" altLang="en-US"/>
          </a:p>
        </p:txBody>
      </p:sp>
    </p:spTree>
    <p:extLst>
      <p:ext uri="{BB962C8B-B14F-4D97-AF65-F5344CB8AC3E}">
        <p14:creationId xmlns:p14="http://schemas.microsoft.com/office/powerpoint/2010/main" val="2498208439"/>
      </p:ext>
    </p:extLst>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a:xfrm>
            <a:off x="90488" y="744538"/>
            <a:ext cx="6616700" cy="3722687"/>
          </a:xfrm>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30</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41</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42</a:t>
            </a:fld>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43</a:t>
            </a:fld>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44</a:t>
            </a:fld>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45</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31</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32</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33</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a:xfrm>
            <a:off x="90488" y="744538"/>
            <a:ext cx="6616700" cy="3722687"/>
          </a:xfrm>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dirty="0"/>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35</a:t>
            </a:fld>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37</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a:xfrm>
            <a:off x="90488" y="744538"/>
            <a:ext cx="6616700" cy="3722687"/>
          </a:xfrm>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38</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39</a:t>
            </a:fld>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40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graphicFrame>
        <p:nvGraphicFramePr>
          <p:cNvPr id="10" name="표 9"/>
          <p:cNvGraphicFramePr>
            <a:graphicFrameLocks noGrp="1"/>
          </p:cNvGraphicFramePr>
          <p:nvPr userDrawn="1">
            <p:extLst>
              <p:ext uri="{D42A27DB-BD31-4B8C-83A1-F6EECF244321}">
                <p14:modId xmlns:p14="http://schemas.microsoft.com/office/powerpoint/2010/main" val="2978178397"/>
              </p:ext>
            </p:extLst>
          </p:nvPr>
        </p:nvGraphicFramePr>
        <p:xfrm>
          <a:off x="3323691" y="5758816"/>
          <a:ext cx="5544618" cy="259080"/>
        </p:xfrm>
        <a:graphic>
          <a:graphicData uri="http://schemas.openxmlformats.org/drawingml/2006/table">
            <a:tbl>
              <a:tblPr firstRow="1" bandRow="1">
                <a:tableStyleId>{5C22544A-7EE6-4342-B048-85BDC9FD1C3A}</a:tableStyleId>
              </a:tblPr>
              <a:tblGrid>
                <a:gridCol w="761023">
                  <a:extLst>
                    <a:ext uri="{9D8B030D-6E8A-4147-A177-3AD203B41FA5}">
                      <a16:colId xmlns:a16="http://schemas.microsoft.com/office/drawing/2014/main" xmlns="" val="20000"/>
                    </a:ext>
                  </a:extLst>
                </a:gridCol>
                <a:gridCol w="956719">
                  <a:extLst>
                    <a:ext uri="{9D8B030D-6E8A-4147-A177-3AD203B41FA5}">
                      <a16:colId xmlns:a16="http://schemas.microsoft.com/office/drawing/2014/main" xmlns="" val="20001"/>
                    </a:ext>
                  </a:extLst>
                </a:gridCol>
                <a:gridCol w="956719">
                  <a:extLst>
                    <a:ext uri="{9D8B030D-6E8A-4147-A177-3AD203B41FA5}">
                      <a16:colId xmlns:a16="http://schemas.microsoft.com/office/drawing/2014/main" xmlns="" val="748956557"/>
                    </a:ext>
                  </a:extLst>
                </a:gridCol>
                <a:gridCol w="956719">
                  <a:extLst>
                    <a:ext uri="{9D8B030D-6E8A-4147-A177-3AD203B41FA5}">
                      <a16:colId xmlns:a16="http://schemas.microsoft.com/office/drawing/2014/main" xmlns="" val="2052663771"/>
                    </a:ext>
                  </a:extLst>
                </a:gridCol>
                <a:gridCol w="956719">
                  <a:extLst>
                    <a:ext uri="{9D8B030D-6E8A-4147-A177-3AD203B41FA5}">
                      <a16:colId xmlns:a16="http://schemas.microsoft.com/office/drawing/2014/main" xmlns="" val="1774092345"/>
                    </a:ext>
                  </a:extLst>
                </a:gridCol>
                <a:gridCol w="956719">
                  <a:extLst>
                    <a:ext uri="{9D8B030D-6E8A-4147-A177-3AD203B41FA5}">
                      <a16:colId xmlns:a16="http://schemas.microsoft.com/office/drawing/2014/main" xmlns="" val="2811408782"/>
                    </a:ext>
                  </a:extLst>
                </a:gridCol>
              </a:tblGrid>
              <a:tr h="154824">
                <a:tc>
                  <a:txBody>
                    <a:bodyPr/>
                    <a:lstStyle/>
                    <a:p>
                      <a:pPr algn="l" latinLnBrk="1"/>
                      <a:r>
                        <a:rPr lang="en-US" altLang="ko-KR" sz="900" b="0" dirty="0">
                          <a:solidFill>
                            <a:schemeClr val="tx1"/>
                          </a:solidFill>
                          <a:latin typeface="+mn-ea"/>
                          <a:ea typeface="+mn-ea"/>
                        </a:rPr>
                        <a:t>Ver.</a:t>
                      </a:r>
                      <a:endParaRPr lang="ko-KR" altLang="en-US" sz="900" b="0" dirty="0">
                        <a:solidFill>
                          <a:schemeClr val="tx1"/>
                        </a:solidFill>
                        <a:latin typeface="+mn-ea"/>
                        <a:ea typeface="+mn-ea"/>
                      </a:endParaRPr>
                    </a:p>
                  </a:txBody>
                  <a:tcPr marL="121920" marR="121920" marT="60960" marB="60960"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Date.</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Writer.</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bl>
          </a:graphicData>
        </a:graphic>
      </p:graphicFrame>
      <p:sp>
        <p:nvSpPr>
          <p:cNvPr id="19" name="텍스트 개체 틀 18"/>
          <p:cNvSpPr>
            <a:spLocks noGrp="1"/>
          </p:cNvSpPr>
          <p:nvPr>
            <p:ph type="body" sz="quarter" idx="10" hasCustomPrompt="1"/>
          </p:nvPr>
        </p:nvSpPr>
        <p:spPr>
          <a:xfrm>
            <a:off x="4114897" y="5793464"/>
            <a:ext cx="904165"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버전 정보 등록</a:t>
            </a:r>
          </a:p>
        </p:txBody>
      </p:sp>
      <p:sp>
        <p:nvSpPr>
          <p:cNvPr id="20" name="텍스트 개체 틀 18"/>
          <p:cNvSpPr>
            <a:spLocks noGrp="1"/>
          </p:cNvSpPr>
          <p:nvPr>
            <p:ph type="body" sz="quarter" idx="11" hasCustomPrompt="1"/>
          </p:nvPr>
        </p:nvSpPr>
        <p:spPr>
          <a:xfrm>
            <a:off x="6028930" y="5790052"/>
            <a:ext cx="900818"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최종작성일자</a:t>
            </a:r>
          </a:p>
        </p:txBody>
      </p:sp>
      <p:sp>
        <p:nvSpPr>
          <p:cNvPr id="21" name="텍스트 개체 틀 18"/>
          <p:cNvSpPr>
            <a:spLocks noGrp="1"/>
          </p:cNvSpPr>
          <p:nvPr>
            <p:ph type="body" sz="quarter" idx="12" hasCustomPrompt="1"/>
          </p:nvPr>
        </p:nvSpPr>
        <p:spPr>
          <a:xfrm>
            <a:off x="7939616" y="5790052"/>
            <a:ext cx="900819"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작성자 명</a:t>
            </a:r>
          </a:p>
        </p:txBody>
      </p:sp>
      <p:graphicFrame>
        <p:nvGraphicFramePr>
          <p:cNvPr id="2" name="표 1"/>
          <p:cNvGraphicFramePr>
            <a:graphicFrameLocks noGrp="1"/>
          </p:cNvGraphicFramePr>
          <p:nvPr userDrawn="1">
            <p:extLst>
              <p:ext uri="{D42A27DB-BD31-4B8C-83A1-F6EECF244321}">
                <p14:modId xmlns:p14="http://schemas.microsoft.com/office/powerpoint/2010/main" val="2757704702"/>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xmlns=""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xmlns="" val="10000"/>
                  </a:ext>
                </a:extLst>
              </a:tr>
            </a:tbl>
          </a:graphicData>
        </a:graphic>
      </p:graphicFrame>
      <p:sp>
        <p:nvSpPr>
          <p:cNvPr id="7" name="제목 개체 틀 9"/>
          <p:cNvSpPr>
            <a:spLocks noGrp="1"/>
          </p:cNvSpPr>
          <p:nvPr>
            <p:ph type="title" hasCustomPrompt="1"/>
          </p:nvPr>
        </p:nvSpPr>
        <p:spPr>
          <a:xfrm>
            <a:off x="431372" y="218044"/>
            <a:ext cx="11425269" cy="849577"/>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기획서 제목 입력</a:t>
            </a:r>
          </a:p>
        </p:txBody>
      </p:sp>
      <p:sp>
        <p:nvSpPr>
          <p:cNvPr id="8" name="Copyrights 2018  ©Petdoc.  All Rights Reserved.">
            <a:extLst>
              <a:ext uri="{FF2B5EF4-FFF2-40B4-BE49-F238E27FC236}">
                <a16:creationId xmlns:a16="http://schemas.microsoft.com/office/drawing/2014/main" xmlns="" id="{FD2F9934-9D0C-4E19-AE89-48CB9973F4AD}"/>
              </a:ext>
            </a:extLst>
          </p:cNvPr>
          <p:cNvSpPr txBox="1"/>
          <p:nvPr userDrawn="1"/>
        </p:nvSpPr>
        <p:spPr>
          <a:xfrm>
            <a:off x="5175792" y="6669360"/>
            <a:ext cx="1936428" cy="11035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defTabSz="503766">
              <a:lnSpc>
                <a:spcPct val="130000"/>
              </a:lnSpc>
              <a:defRPr sz="500">
                <a:solidFill>
                  <a:srgbClr val="AFA19E"/>
                </a:solidFill>
                <a:latin typeface="SF Pro Text Regular"/>
                <a:ea typeface="SF Pro Text Regular"/>
                <a:cs typeface="SF Pro Text Regular"/>
                <a:sym typeface="SF Pro Text Regular"/>
              </a:defRPr>
            </a:lvl1pPr>
          </a:lstStyle>
          <a:p>
            <a:r>
              <a:rPr sz="600" dirty="0">
                <a:solidFill>
                  <a:srgbClr val="8D95A0"/>
                </a:solidFill>
              </a:rPr>
              <a:t>Copyrights 201</a:t>
            </a:r>
            <a:r>
              <a:rPr lang="en-US" altLang="ko-KR" sz="600" dirty="0">
                <a:solidFill>
                  <a:srgbClr val="8D95A0"/>
                </a:solidFill>
              </a:rPr>
              <a:t>9</a:t>
            </a:r>
            <a:r>
              <a:rPr sz="600" dirty="0">
                <a:solidFill>
                  <a:srgbClr val="8D95A0"/>
                </a:solidFill>
              </a:rPr>
              <a:t>  ©</a:t>
            </a:r>
            <a:r>
              <a:rPr lang="en-US" altLang="ko-KR" sz="600" dirty="0">
                <a:solidFill>
                  <a:srgbClr val="8D95A0"/>
                </a:solidFill>
              </a:rPr>
              <a:t> </a:t>
            </a:r>
            <a:r>
              <a:rPr lang="en-US" altLang="ko-KR" sz="600" dirty="0">
                <a:solidFill>
                  <a:schemeClr val="bg2">
                    <a:lumMod val="50000"/>
                  </a:schemeClr>
                </a:solidFill>
              </a:rPr>
              <a:t>Your company name</a:t>
            </a:r>
            <a:r>
              <a:rPr sz="600" dirty="0">
                <a:solidFill>
                  <a:srgbClr val="8D95A0"/>
                </a:solidFill>
              </a:rPr>
              <a:t>.  All Rights Reserved.</a:t>
            </a:r>
          </a:p>
        </p:txBody>
      </p:sp>
      <p:sp>
        <p:nvSpPr>
          <p:cNvPr id="9" name="This report contains information that is confidential and proprietary to petdoc and is solely for the use of Petdoc personnel. No part of it may be used, circulated, quoted, or reproduced for distribution outside…">
            <a:extLst>
              <a:ext uri="{FF2B5EF4-FFF2-40B4-BE49-F238E27FC236}">
                <a16:creationId xmlns:a16="http://schemas.microsoft.com/office/drawing/2014/main" xmlns="" id="{04047FE0-99CA-4A25-A7D8-E3A981F3FFF0}"/>
              </a:ext>
            </a:extLst>
          </p:cNvPr>
          <p:cNvSpPr txBox="1"/>
          <p:nvPr userDrawn="1"/>
        </p:nvSpPr>
        <p:spPr>
          <a:xfrm>
            <a:off x="2895520" y="6113244"/>
            <a:ext cx="6496971" cy="23038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gn="ctr" defTabSz="503766">
              <a:lnSpc>
                <a:spcPct val="130000"/>
              </a:lnSpc>
              <a:defRPr sz="500">
                <a:solidFill>
                  <a:srgbClr val="AFA19E"/>
                </a:solidFill>
                <a:latin typeface="SF Pro Text Regular"/>
                <a:ea typeface="SF Pro Text Regular"/>
                <a:cs typeface="SF Pro Text Regular"/>
                <a:sym typeface="SF Pro Text Regular"/>
              </a:defRPr>
            </a:pPr>
            <a:r>
              <a:rPr sz="600" dirty="0">
                <a:solidFill>
                  <a:srgbClr val="8D95A0"/>
                </a:solidFill>
              </a:rPr>
              <a:t>This report contains information that is confidential and proprietary to petdoc and is solely for the use of Petdoc personnel. No part of it may be used, circulated, quoted, or reproduced for distribution outside</a:t>
            </a:r>
            <a:endParaRPr lang="en-US" sz="600" dirty="0">
              <a:solidFill>
                <a:srgbClr val="8D95A0"/>
              </a:solidFill>
            </a:endParaRPr>
          </a:p>
          <a:p>
            <a:pPr algn="ctr" defTabSz="503766">
              <a:lnSpc>
                <a:spcPct val="130000"/>
              </a:lnSpc>
              <a:defRPr sz="500">
                <a:solidFill>
                  <a:srgbClr val="AFA19E"/>
                </a:solidFill>
                <a:latin typeface="SF Pro Text Regular"/>
                <a:ea typeface="SF Pro Text Regular"/>
                <a:cs typeface="SF Pro Text Regular"/>
                <a:sym typeface="SF Pro Text Regular"/>
              </a:defRPr>
            </a:pPr>
            <a:r>
              <a:rPr lang="en-US" sz="600" dirty="0">
                <a:solidFill>
                  <a:schemeClr val="bg2">
                    <a:lumMod val="50000"/>
                  </a:schemeClr>
                </a:solidFill>
              </a:rPr>
              <a:t>Your company name</a:t>
            </a:r>
            <a:r>
              <a:rPr lang="en-US" sz="600" dirty="0">
                <a:solidFill>
                  <a:srgbClr val="8D95A0"/>
                </a:solidFill>
              </a:rPr>
              <a:t>. If you are not the intended recipient of this report, you are hereby notified that the use, circulation, quoting, or reproducing of this report is strictly prohibited and may be unlawful.</a:t>
            </a:r>
          </a:p>
        </p:txBody>
      </p:sp>
    </p:spTree>
    <p:extLst>
      <p:ext uri="{BB962C8B-B14F-4D97-AF65-F5344CB8AC3E}">
        <p14:creationId xmlns:p14="http://schemas.microsoft.com/office/powerpoint/2010/main" val="17018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aphicFrame>
        <p:nvGraphicFramePr>
          <p:cNvPr id="4" name="표 3">
            <a:extLst>
              <a:ext uri="{FF2B5EF4-FFF2-40B4-BE49-F238E27FC236}">
                <a16:creationId xmlns:a16="http://schemas.microsoft.com/office/drawing/2014/main" xmlns="" id="{B42A6570-5196-43DE-85B2-428460B9C59C}"/>
              </a:ext>
            </a:extLst>
          </p:cNvPr>
          <p:cNvGraphicFramePr>
            <a:graphicFrameLocks noGrp="1"/>
          </p:cNvGraphicFramePr>
          <p:nvPr userDrawn="1">
            <p:extLst>
              <p:ext uri="{D42A27DB-BD31-4B8C-83A1-F6EECF244321}">
                <p14:modId xmlns:p14="http://schemas.microsoft.com/office/powerpoint/2010/main" val="1661613928"/>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xmlns=""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xmlns="" val="10000"/>
                  </a:ext>
                </a:extLst>
              </a:tr>
            </a:tbl>
          </a:graphicData>
        </a:graphic>
      </p:graphicFrame>
      <p:sp>
        <p:nvSpPr>
          <p:cNvPr id="5" name="제목 개체 틀 9">
            <a:extLst>
              <a:ext uri="{FF2B5EF4-FFF2-40B4-BE49-F238E27FC236}">
                <a16:creationId xmlns:a16="http://schemas.microsoft.com/office/drawing/2014/main" xmlns="" id="{45E6D0DC-F064-4EBA-906A-BF1306784A62}"/>
              </a:ext>
            </a:extLst>
          </p:cNvPr>
          <p:cNvSpPr>
            <a:spLocks noGrp="1"/>
          </p:cNvSpPr>
          <p:nvPr>
            <p:ph type="title" hasCustomPrompt="1"/>
          </p:nvPr>
        </p:nvSpPr>
        <p:spPr>
          <a:xfrm>
            <a:off x="452672" y="371730"/>
            <a:ext cx="11425269" cy="611352"/>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자유양식 페이지</a:t>
            </a:r>
          </a:p>
        </p:txBody>
      </p:sp>
    </p:spTree>
    <p:extLst>
      <p:ext uri="{BB962C8B-B14F-4D97-AF65-F5344CB8AC3E}">
        <p14:creationId xmlns:p14="http://schemas.microsoft.com/office/powerpoint/2010/main" val="2156045409"/>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4" name="제목 개체 틀 9"/>
          <p:cNvSpPr>
            <a:spLocks noGrp="1"/>
          </p:cNvSpPr>
          <p:nvPr>
            <p:ph type="title" hasCustomPrompt="1"/>
          </p:nvPr>
        </p:nvSpPr>
        <p:spPr>
          <a:xfrm>
            <a:off x="431372" y="2286628"/>
            <a:ext cx="11425269" cy="849577"/>
          </a:xfrm>
          <a:prstGeom prst="rect">
            <a:avLst/>
          </a:prstGeom>
        </p:spPr>
        <p:txBody>
          <a:bodyPr vert="horz" lIns="91440" tIns="45720" rIns="91440" bIns="45720" rtlCol="0" anchor="ctr">
            <a:noAutofit/>
          </a:bodyPr>
          <a:lstStyle>
            <a:lvl1pPr algn="ctr">
              <a:defRPr sz="2800" baseline="0">
                <a:solidFill>
                  <a:schemeClr val="tx1"/>
                </a:solidFill>
              </a:defRPr>
            </a:lvl1pPr>
          </a:lstStyle>
          <a:p>
            <a:r>
              <a:rPr lang="ko-KR" altLang="en-US" dirty="0"/>
              <a:t>메뉴 그룹 타이틀 명 작성</a:t>
            </a:r>
          </a:p>
        </p:txBody>
      </p:sp>
      <p:cxnSp>
        <p:nvCxnSpPr>
          <p:cNvPr id="6" name="직선 연결선 5"/>
          <p:cNvCxnSpPr/>
          <p:nvPr userDrawn="1"/>
        </p:nvCxnSpPr>
        <p:spPr>
          <a:xfrm>
            <a:off x="1687374" y="3236979"/>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p:cNvCxnSpPr/>
          <p:nvPr userDrawn="1"/>
        </p:nvCxnSpPr>
        <p:spPr>
          <a:xfrm>
            <a:off x="1687374" y="2180861"/>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텍스트 개체 틀 18"/>
          <p:cNvSpPr>
            <a:spLocks noGrp="1"/>
          </p:cNvSpPr>
          <p:nvPr>
            <p:ph type="body" sz="quarter" idx="10" hasCustomPrompt="1"/>
          </p:nvPr>
        </p:nvSpPr>
        <p:spPr>
          <a:xfrm>
            <a:off x="1687373" y="3332989"/>
            <a:ext cx="8953804" cy="672075"/>
          </a:xfrm>
          <a:prstGeom prst="rect">
            <a:avLst/>
          </a:prstGeom>
        </p:spPr>
        <p:txBody>
          <a:bodyPr anchor="t" anchorCtr="0"/>
          <a:lstStyle>
            <a:lvl1pPr algn="ctr">
              <a:defRPr sz="900" baseline="0">
                <a:solidFill>
                  <a:schemeClr val="bg1">
                    <a:lumMod val="50000"/>
                  </a:schemeClr>
                </a:solidFill>
              </a:defRPr>
            </a:lvl1pPr>
          </a:lstStyle>
          <a:p>
            <a:pPr lvl="0"/>
            <a:r>
              <a:rPr lang="ko-KR" altLang="en-US" dirty="0"/>
              <a:t>메뉴 그룹 하위 </a:t>
            </a:r>
            <a:r>
              <a:rPr lang="en-US" altLang="ko-KR" dirty="0"/>
              <a:t>Depth</a:t>
            </a:r>
            <a:r>
              <a:rPr lang="ko-KR" altLang="en-US" dirty="0"/>
              <a:t>에 대한 개략적인 수록내용 서술</a:t>
            </a:r>
            <a:r>
              <a:rPr lang="en-US" altLang="ko-KR" dirty="0"/>
              <a:t>.</a:t>
            </a:r>
            <a:endParaRPr lang="ko-KR" altLang="en-US" dirty="0"/>
          </a:p>
        </p:txBody>
      </p:sp>
    </p:spTree>
    <p:extLst>
      <p:ext uri="{BB962C8B-B14F-4D97-AF65-F5344CB8AC3E}">
        <p14:creationId xmlns:p14="http://schemas.microsoft.com/office/powerpoint/2010/main" val="1950302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scription">
    <p:spTree>
      <p:nvGrpSpPr>
        <p:cNvPr id="1" name=""/>
        <p:cNvGrpSpPr/>
        <p:nvPr/>
      </p:nvGrpSpPr>
      <p:grpSpPr>
        <a:xfrm>
          <a:off x="0" y="0"/>
          <a:ext cx="0" cy="0"/>
          <a:chOff x="0" y="0"/>
          <a:chExt cx="0" cy="0"/>
        </a:xfrm>
      </p:grpSpPr>
      <p:graphicFrame>
        <p:nvGraphicFramePr>
          <p:cNvPr id="2" name="표 1"/>
          <p:cNvGraphicFramePr>
            <a:graphicFrameLocks noGrp="1"/>
          </p:cNvGraphicFramePr>
          <p:nvPr userDrawn="1">
            <p:extLst>
              <p:ext uri="{D42A27DB-BD31-4B8C-83A1-F6EECF244321}">
                <p14:modId xmlns:p14="http://schemas.microsoft.com/office/powerpoint/2010/main" val="3247006672"/>
              </p:ext>
            </p:extLst>
          </p:nvPr>
        </p:nvGraphicFramePr>
        <p:xfrm>
          <a:off x="47328" y="60081"/>
          <a:ext cx="12095665" cy="6399685"/>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xmlns="" val="20000"/>
                    </a:ext>
                  </a:extLst>
                </a:gridCol>
                <a:gridCol w="2976331">
                  <a:extLst>
                    <a:ext uri="{9D8B030D-6E8A-4147-A177-3AD203B41FA5}">
                      <a16:colId xmlns:a16="http://schemas.microsoft.com/office/drawing/2014/main" xmlns="" val="20001"/>
                    </a:ext>
                  </a:extLst>
                </a:gridCol>
                <a:gridCol w="1055397">
                  <a:extLst>
                    <a:ext uri="{9D8B030D-6E8A-4147-A177-3AD203B41FA5}">
                      <a16:colId xmlns:a16="http://schemas.microsoft.com/office/drawing/2014/main" xmlns="" val="20002"/>
                    </a:ext>
                  </a:extLst>
                </a:gridCol>
                <a:gridCol w="3361093">
                  <a:extLst>
                    <a:ext uri="{9D8B030D-6E8A-4147-A177-3AD203B41FA5}">
                      <a16:colId xmlns:a16="http://schemas.microsoft.com/office/drawing/2014/main" xmlns="" val="20003"/>
                    </a:ext>
                  </a:extLst>
                </a:gridCol>
                <a:gridCol w="2370770">
                  <a:extLst>
                    <a:ext uri="{9D8B030D-6E8A-4147-A177-3AD203B41FA5}">
                      <a16:colId xmlns:a16="http://schemas.microsoft.com/office/drawing/2014/main" xmlns="" val="20004"/>
                    </a:ext>
                  </a:extLst>
                </a:gridCol>
                <a:gridCol w="555955">
                  <a:extLst>
                    <a:ext uri="{9D8B030D-6E8A-4147-A177-3AD203B41FA5}">
                      <a16:colId xmlns:a16="http://schemas.microsoft.com/office/drawing/2014/main" xmlns="" val="20006"/>
                    </a:ext>
                  </a:extLst>
                </a:gridCol>
                <a:gridCol w="623991">
                  <a:extLst>
                    <a:ext uri="{9D8B030D-6E8A-4147-A177-3AD203B41FA5}">
                      <a16:colId xmlns:a16="http://schemas.microsoft.com/office/drawing/2014/main" xmlns="" val="20007"/>
                    </a:ext>
                  </a:extLst>
                </a:gridCol>
              </a:tblGrid>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Page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Group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R w="3175" cap="flat" cmpd="sng" algn="ctr">
                      <a:solidFill>
                        <a:schemeClr val="bg1">
                          <a:lumMod val="85000"/>
                        </a:schemeClr>
                      </a:solidFill>
                      <a:prstDash val="solid"/>
                      <a:round/>
                      <a:headEnd type="none" w="med" len="med"/>
                      <a:tailEnd type="none" w="med" len="med"/>
                    </a:ln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latin typeface="+mn-ea"/>
                          <a:ea typeface="+mn-ea"/>
                        </a:rPr>
                        <a:t>Description.</a:t>
                      </a:r>
                      <a:endParaRPr lang="ko-KR" altLang="en-US" sz="1000" b="1"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tx1"/>
                          </a:solidFill>
                          <a:latin typeface="+mn-ea"/>
                          <a:ea typeface="+mn-ea"/>
                        </a:rPr>
                        <a:t>Page.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xmlns="" val="10000"/>
                  </a:ext>
                </a:extLst>
              </a:tr>
              <a:tr h="6094885">
                <a:tc gridSpan="4">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no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gridSpan="3">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T w="3175" cap="flat" cmpd="sng" algn="ctr">
                      <a:solidFill>
                        <a:schemeClr val="bg1">
                          <a:lumMod val="85000"/>
                        </a:schemeClr>
                      </a:solidFill>
                      <a:prstDash val="solid"/>
                      <a:round/>
                      <a:headEnd type="none" w="med" len="med"/>
                      <a:tailEnd type="none" w="med" len="med"/>
                    </a:lnT>
                    <a:no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extLst>
                  <a:ext uri="{0D108BD9-81ED-4DB2-BD59-A6C34878D82A}">
                    <a16:rowId xmlns:a16="http://schemas.microsoft.com/office/drawing/2014/main" xmlns="" val="10002"/>
                  </a:ext>
                </a:extLst>
              </a:tr>
            </a:tbl>
          </a:graphicData>
        </a:graphic>
      </p:graphicFrame>
      <p:sp>
        <p:nvSpPr>
          <p:cNvPr id="22" name="텍스트 개체 틀 18"/>
          <p:cNvSpPr>
            <a:spLocks noGrp="1"/>
          </p:cNvSpPr>
          <p:nvPr>
            <p:ph type="body" sz="quarter" idx="10" hasCustomPrompt="1"/>
          </p:nvPr>
        </p:nvSpPr>
        <p:spPr>
          <a:xfrm>
            <a:off x="1199457" y="110748"/>
            <a:ext cx="2965331"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페이지 명 작성</a:t>
            </a:r>
          </a:p>
        </p:txBody>
      </p:sp>
      <p:sp>
        <p:nvSpPr>
          <p:cNvPr id="23" name="텍스트 개체 틀 18"/>
          <p:cNvSpPr>
            <a:spLocks noGrp="1"/>
          </p:cNvSpPr>
          <p:nvPr>
            <p:ph type="body" sz="quarter" idx="11" hasCustomPrompt="1"/>
          </p:nvPr>
        </p:nvSpPr>
        <p:spPr>
          <a:xfrm>
            <a:off x="5231904" y="110748"/>
            <a:ext cx="3329469"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그룹 타이틀 명 작성</a:t>
            </a:r>
          </a:p>
        </p:txBody>
      </p:sp>
    </p:spTree>
    <p:extLst>
      <p:ext uri="{BB962C8B-B14F-4D97-AF65-F5344CB8AC3E}">
        <p14:creationId xmlns:p14="http://schemas.microsoft.com/office/powerpoint/2010/main" val="2377320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ummary" userDrawn="1">
  <p:cSld name="1_Summary">
    <p:spTree>
      <p:nvGrpSpPr>
        <p:cNvPr id="1" name=""/>
        <p:cNvGrpSpPr/>
        <p:nvPr/>
      </p:nvGrpSpPr>
      <p:grpSpPr>
        <a:xfrm>
          <a:off x="0" y="0"/>
          <a:ext cx="0" cy="0"/>
          <a:chOff x="0" y="0"/>
          <a:chExt cx="0" cy="0"/>
        </a:xfrm>
      </p:grpSpPr>
      <p:graphicFrame>
        <p:nvGraphicFramePr>
          <p:cNvPr id="4" name="표 3"/>
          <p:cNvGraphicFramePr>
            <a:graphicFrameLocks noGrp="1"/>
          </p:cNvGraphicFramePr>
          <p:nvPr userDrawn="1"/>
        </p:nvGraphicFramePr>
        <p:xfrm>
          <a:off x="431372" y="495402"/>
          <a:ext cx="10570691" cy="487680"/>
        </p:xfrm>
        <a:graphic>
          <a:graphicData uri="http://schemas.openxmlformats.org/drawingml/2006/table">
            <a:tbl>
              <a:tblPr firstRow="1" bandRow="1">
                <a:tableStyleId>{5C22544A-7EE6-4342-B048-85BDC9FD1C3A}</a:tableStyleId>
              </a:tblPr>
              <a:tblGrid>
                <a:gridCol w="10570691"/>
              </a:tblGrid>
              <a:tr h="487680">
                <a:tc>
                  <a:txBody>
                    <a:bodyPr/>
                    <a:lstStyle/>
                    <a:p>
                      <a:pPr latinLnBrk="1">
                        <a:defRPr/>
                      </a:pPr>
                      <a:endParaRPr lang="ko-KR" altLang="en-US" sz="2400"/>
                    </a:p>
                  </a:txBody>
                  <a:tcPr marL="121920" marR="121920" marT="60960" marB="60960">
                    <a:lnL w="3175" cap="flat" cmpd="sng" algn="ctr">
                      <a:solidFill>
                        <a:schemeClr val="bg1">
                          <a:lumMod val="85000"/>
                        </a:schemeClr>
                      </a:solidFill>
                      <a:prstDash val="solid"/>
                      <a:round/>
                    </a:lnL>
                    <a:lnR w="3175" cap="flat" cmpd="sng" algn="ctr">
                      <a:noFill/>
                      <a:prstDash val="sysDot"/>
                      <a:round/>
                    </a:lnR>
                    <a:lnT w="3175" cap="flat" cmpd="sng" algn="ctr">
                      <a:noFill/>
                      <a:prstDash val="sysDot"/>
                      <a:round/>
                    </a:lnT>
                    <a:lnB w="3175" cap="flat" cmpd="sng" algn="ctr">
                      <a:solidFill>
                        <a:schemeClr val="bg1">
                          <a:lumMod val="85000"/>
                        </a:schemeClr>
                      </a:solidFill>
                      <a:prstDash val="solid"/>
                      <a:round/>
                    </a:lnB>
                    <a:noFill/>
                  </a:tcPr>
                </a:tc>
              </a:tr>
            </a:tbl>
          </a:graphicData>
        </a:graphic>
      </p:graphicFrame>
      <p:sp>
        <p:nvSpPr>
          <p:cNvPr id="5" name="제목 개체 틀 9"/>
          <p:cNvSpPr>
            <a:spLocks noGrp="1"/>
          </p:cNvSpPr>
          <p:nvPr>
            <p:ph type="title" hasCustomPrompt="1"/>
          </p:nvPr>
        </p:nvSpPr>
        <p:spPr>
          <a:xfrm>
            <a:off x="452672" y="371730"/>
            <a:ext cx="11425269" cy="611352"/>
          </a:xfrm>
          <a:prstGeom prst="rect">
            <a:avLst/>
          </a:prstGeom>
        </p:spPr>
        <p:txBody>
          <a:bodyPr vert="horz" lIns="91440" tIns="45720" rIns="91440" bIns="45720" anchor="ctr">
            <a:noAutofit/>
          </a:bodyPr>
          <a:lstStyle>
            <a:lvl1pPr>
              <a:defRPr sz="2800">
                <a:solidFill>
                  <a:schemeClr val="tx1"/>
                </a:solidFill>
              </a:defRPr>
            </a:lvl1pPr>
          </a:lstStyle>
          <a:p>
            <a:pPr lvl="0">
              <a:defRPr/>
            </a:pPr>
            <a:r>
              <a:rPr lang="ko-KR" altLang="en-US"/>
              <a:t>자유양식 페이지</a:t>
            </a:r>
          </a:p>
        </p:txBody>
      </p:sp>
    </p:spTree>
    <p:extLst>
      <p:ext uri="{BB962C8B-B14F-4D97-AF65-F5344CB8AC3E}">
        <p14:creationId xmlns:p14="http://schemas.microsoft.com/office/powerpoint/2010/main" val="2987344997"/>
      </p:ext>
    </p:extLst>
  </p:cSld>
  <p:clrMapOvr>
    <a:masterClrMapping/>
  </p:clrMapOvr>
  <p:transition/>
  <p:hf hdr="0" ftr="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684482"/>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5" r:id="rId3"/>
    <p:sldLayoutId id="2147483650" r:id="rId4"/>
    <p:sldLayoutId id="2147483666" r:id="rId5"/>
  </p:sldLayoutIdLst>
  <p:hf hdr="0" ftr="0" dt="0"/>
  <p:txStyles>
    <p:titleStyle>
      <a:lvl1pPr algn="l" defTabSz="914400" rtl="0" eaLnBrk="1" latinLnBrk="1" hangingPunct="1">
        <a:spcBef>
          <a:spcPct val="0"/>
        </a:spcBef>
        <a:buNone/>
        <a:defRPr sz="3000" kern="1200">
          <a:solidFill>
            <a:schemeClr val="tx1"/>
          </a:solidFill>
          <a:latin typeface="+mj-lt"/>
          <a:ea typeface="+mj-ea"/>
          <a:cs typeface="+mj-cs"/>
        </a:defRPr>
      </a:lvl1pPr>
    </p:titleStyle>
    <p:bodyStyle>
      <a:lvl1pPr marL="0" indent="0" algn="l" defTabSz="914400" rtl="0" eaLnBrk="1" latinLnBrk="1" hangingPunct="1">
        <a:spcBef>
          <a:spcPct val="20000"/>
        </a:spcBef>
        <a:buFont typeface="Arial" pitchFamily="34" charset="0"/>
        <a:buNone/>
        <a:defRPr sz="1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10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7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7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smtClean="0"/>
              <a:t>득근득근</a:t>
            </a:r>
            <a:endParaRPr lang="ko-KR" altLang="en-US" dirty="0"/>
          </a:p>
        </p:txBody>
      </p:sp>
      <p:sp>
        <p:nvSpPr>
          <p:cNvPr id="3" name="텍스트 개체 틀 2"/>
          <p:cNvSpPr>
            <a:spLocks noGrp="1"/>
          </p:cNvSpPr>
          <p:nvPr>
            <p:ph type="body" sz="quarter" idx="10"/>
          </p:nvPr>
        </p:nvSpPr>
        <p:spPr/>
        <p:txBody>
          <a:bodyPr/>
          <a:lstStyle/>
          <a:p>
            <a:r>
              <a:rPr lang="en-US" altLang="ko-KR" dirty="0">
                <a:solidFill>
                  <a:schemeClr val="tx1"/>
                </a:solidFill>
              </a:rPr>
              <a:t>0.0</a:t>
            </a:r>
            <a:endParaRPr lang="ko-KR" altLang="en-US" dirty="0">
              <a:solidFill>
                <a:schemeClr val="tx1"/>
              </a:solidFill>
            </a:endParaRPr>
          </a:p>
        </p:txBody>
      </p:sp>
      <p:sp>
        <p:nvSpPr>
          <p:cNvPr id="4" name="텍스트 개체 틀 3"/>
          <p:cNvSpPr>
            <a:spLocks noGrp="1"/>
          </p:cNvSpPr>
          <p:nvPr>
            <p:ph type="body" sz="quarter" idx="11"/>
          </p:nvPr>
        </p:nvSpPr>
        <p:spPr/>
        <p:txBody>
          <a:bodyPr/>
          <a:lstStyle/>
          <a:p>
            <a:r>
              <a:rPr lang="en-US" altLang="ko-KR" dirty="0" smtClean="0">
                <a:solidFill>
                  <a:schemeClr val="tx1"/>
                </a:solidFill>
              </a:rPr>
              <a:t>2021.04.30</a:t>
            </a:r>
          </a:p>
        </p:txBody>
      </p:sp>
      <p:sp>
        <p:nvSpPr>
          <p:cNvPr id="5" name="텍스트 개체 틀 4"/>
          <p:cNvSpPr>
            <a:spLocks noGrp="1"/>
          </p:cNvSpPr>
          <p:nvPr>
            <p:ph type="body" sz="quarter" idx="12"/>
          </p:nvPr>
        </p:nvSpPr>
        <p:spPr/>
        <p:txBody>
          <a:bodyPr/>
          <a:lstStyle/>
          <a:p>
            <a:r>
              <a:rPr lang="ko-KR" altLang="en-US" dirty="0" smtClean="0">
                <a:solidFill>
                  <a:schemeClr val="tx1"/>
                </a:solidFill>
              </a:rPr>
              <a:t>방준</a:t>
            </a:r>
            <a:r>
              <a:rPr lang="ko-KR" altLang="en-US" dirty="0">
                <a:solidFill>
                  <a:schemeClr val="tx1"/>
                </a:solidFill>
              </a:rPr>
              <a:t>호</a:t>
            </a:r>
            <a:endParaRPr lang="ko-KR" altLang="en-US" dirty="0">
              <a:solidFill>
                <a:schemeClr val="tx1"/>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488" y="1104492"/>
            <a:ext cx="9001000" cy="4556756"/>
          </a:xfrm>
          <a:prstGeom prst="rect">
            <a:avLst/>
          </a:prstGeom>
        </p:spPr>
      </p:pic>
    </p:spTree>
    <p:extLst>
      <p:ext uri="{BB962C8B-B14F-4D97-AF65-F5344CB8AC3E}">
        <p14:creationId xmlns:p14="http://schemas.microsoft.com/office/powerpoint/2010/main" val="2612761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719F2D03-4DCC-42DA-95ED-B3FF360D7F63}"/>
              </a:ext>
            </a:extLst>
          </p:cNvPr>
          <p:cNvSpPr>
            <a:spLocks noGrp="1"/>
          </p:cNvSpPr>
          <p:nvPr>
            <p:ph type="title"/>
          </p:nvPr>
        </p:nvSpPr>
        <p:spPr/>
        <p:txBody>
          <a:bodyPr/>
          <a:lstStyle/>
          <a:p>
            <a:r>
              <a:rPr lang="en-US" altLang="ko-KR" dirty="0"/>
              <a:t>User flow : </a:t>
            </a:r>
            <a:r>
              <a:rPr lang="ko-KR" altLang="en-US" dirty="0"/>
              <a:t>전체 트레이너 목록</a:t>
            </a:r>
            <a:r>
              <a:rPr lang="en-US" altLang="ko-KR" dirty="0"/>
              <a:t> </a:t>
            </a:r>
            <a:r>
              <a:rPr lang="ko-KR" altLang="en-US" dirty="0"/>
              <a:t>페이지</a:t>
            </a:r>
          </a:p>
        </p:txBody>
      </p:sp>
      <p:graphicFrame>
        <p:nvGraphicFramePr>
          <p:cNvPr id="3" name="표 2">
            <a:extLst>
              <a:ext uri="{FF2B5EF4-FFF2-40B4-BE49-F238E27FC236}">
                <a16:creationId xmlns:a16="http://schemas.microsoft.com/office/drawing/2014/main" xmlns="" id="{8B87A678-AF99-4807-A120-CB661ED337F4}"/>
              </a:ext>
            </a:extLst>
          </p:cNvPr>
          <p:cNvGraphicFramePr>
            <a:graphicFrameLocks noGrp="1"/>
          </p:cNvGraphicFramePr>
          <p:nvPr>
            <p:extLst>
              <p:ext uri="{D42A27DB-BD31-4B8C-83A1-F6EECF244321}">
                <p14:modId xmlns:p14="http://schemas.microsoft.com/office/powerpoint/2010/main" val="3814743309"/>
              </p:ext>
            </p:extLst>
          </p:nvPr>
        </p:nvGraphicFramePr>
        <p:xfrm>
          <a:off x="1197870" y="1268760"/>
          <a:ext cx="9794674" cy="5256584"/>
        </p:xfrm>
        <a:graphic>
          <a:graphicData uri="http://schemas.openxmlformats.org/drawingml/2006/table">
            <a:tbl>
              <a:tblPr>
                <a:tableStyleId>{5C22544A-7EE6-4342-B048-85BDC9FD1C3A}</a:tableStyleId>
              </a:tblPr>
              <a:tblGrid>
                <a:gridCol w="1264615">
                  <a:extLst>
                    <a:ext uri="{9D8B030D-6E8A-4147-A177-3AD203B41FA5}">
                      <a16:colId xmlns:a16="http://schemas.microsoft.com/office/drawing/2014/main" xmlns="" val="554055183"/>
                    </a:ext>
                  </a:extLst>
                </a:gridCol>
                <a:gridCol w="8530059">
                  <a:extLst>
                    <a:ext uri="{9D8B030D-6E8A-4147-A177-3AD203B41FA5}">
                      <a16:colId xmlns:a16="http://schemas.microsoft.com/office/drawing/2014/main" xmlns="" val="20000"/>
                    </a:ext>
                  </a:extLst>
                </a:gridCol>
              </a:tblGrid>
              <a:tr h="5256584">
                <a:tc>
                  <a:txBody>
                    <a:bodyPr/>
                    <a:lstStyle/>
                    <a:p>
                      <a:pPr algn="ctr" latinLnBrk="1"/>
                      <a:r>
                        <a:rPr lang="en-US" altLang="ko-KR" sz="1000" b="1" dirty="0" err="1">
                          <a:solidFill>
                            <a:schemeClr val="tx1"/>
                          </a:solidFill>
                        </a:rPr>
                        <a:t>totalTrainerList</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bl>
          </a:graphicData>
        </a:graphic>
      </p:graphicFrame>
      <p:sp>
        <p:nvSpPr>
          <p:cNvPr id="139" name="TextBox 138">
            <a:extLst>
              <a:ext uri="{FF2B5EF4-FFF2-40B4-BE49-F238E27FC236}">
                <a16:creationId xmlns:a16="http://schemas.microsoft.com/office/drawing/2014/main" xmlns=""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10</a:t>
            </a:fld>
            <a:endParaRPr lang="ko-KR" altLang="en-US" sz="900" dirty="0"/>
          </a:p>
        </p:txBody>
      </p:sp>
      <p:sp>
        <p:nvSpPr>
          <p:cNvPr id="63" name="순서도: 문서 4">
            <a:extLst>
              <a:ext uri="{FF2B5EF4-FFF2-40B4-BE49-F238E27FC236}">
                <a16:creationId xmlns:a16="http://schemas.microsoft.com/office/drawing/2014/main" xmlns="" id="{27298BDD-BEED-483B-A942-11880CD2BCCD}"/>
              </a:ext>
            </a:extLst>
          </p:cNvPr>
          <p:cNvSpPr/>
          <p:nvPr/>
        </p:nvSpPr>
        <p:spPr>
          <a:xfrm>
            <a:off x="5848622" y="1874598"/>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Index.jsp</a:t>
            </a:r>
            <a:endParaRPr lang="en-US" altLang="ko-KR" sz="800" dirty="0">
              <a:solidFill>
                <a:schemeClr val="tx1"/>
              </a:solidFill>
              <a:latin typeface="+mn-ea"/>
            </a:endParaRPr>
          </a:p>
        </p:txBody>
      </p:sp>
      <p:cxnSp>
        <p:nvCxnSpPr>
          <p:cNvPr id="61" name="직선 화살표 연결선 60">
            <a:extLst>
              <a:ext uri="{FF2B5EF4-FFF2-40B4-BE49-F238E27FC236}">
                <a16:creationId xmlns:a16="http://schemas.microsoft.com/office/drawing/2014/main" xmlns="" id="{3EDA3593-F331-4B43-B8B1-68EE7CADE1D7}"/>
              </a:ext>
            </a:extLst>
          </p:cNvPr>
          <p:cNvCxnSpPr>
            <a:stCxn id="63" idx="2"/>
          </p:cNvCxnSpPr>
          <p:nvPr/>
        </p:nvCxnSpPr>
        <p:spPr>
          <a:xfrm>
            <a:off x="6762074" y="2125051"/>
            <a:ext cx="0" cy="30576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3" name="순서도: 판단 82">
            <a:extLst>
              <a:ext uri="{FF2B5EF4-FFF2-40B4-BE49-F238E27FC236}">
                <a16:creationId xmlns:a16="http://schemas.microsoft.com/office/drawing/2014/main" xmlns="" id="{C07A0973-7A51-4E56-927B-66B2A3E6F2B9}"/>
              </a:ext>
            </a:extLst>
          </p:cNvPr>
          <p:cNvSpPr/>
          <p:nvPr/>
        </p:nvSpPr>
        <p:spPr>
          <a:xfrm>
            <a:off x="5771964" y="2430813"/>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TotalTrainerList</a:t>
            </a:r>
            <a:endParaRPr lang="en-US" altLang="ko-KR" sz="800" dirty="0">
              <a:solidFill>
                <a:schemeClr val="tx1"/>
              </a:solidFill>
            </a:endParaRPr>
          </a:p>
          <a:p>
            <a:pPr algn="ctr"/>
            <a:r>
              <a:rPr lang="en-US" altLang="ko-KR" sz="800" dirty="0">
                <a:solidFill>
                  <a:schemeClr val="tx1"/>
                </a:solidFill>
              </a:rPr>
              <a:t>OkAction.java</a:t>
            </a:r>
            <a:endParaRPr lang="ko-KR" altLang="en-US" sz="800" dirty="0">
              <a:solidFill>
                <a:schemeClr val="tx1"/>
              </a:solidFill>
            </a:endParaRPr>
          </a:p>
        </p:txBody>
      </p:sp>
      <p:sp>
        <p:nvSpPr>
          <p:cNvPr id="98" name="직사각형 97">
            <a:extLst>
              <a:ext uri="{FF2B5EF4-FFF2-40B4-BE49-F238E27FC236}">
                <a16:creationId xmlns:a16="http://schemas.microsoft.com/office/drawing/2014/main" xmlns="" id="{A9428C8F-F6B1-42F6-AF7E-64F4E0684A90}"/>
              </a:ext>
            </a:extLst>
          </p:cNvPr>
          <p:cNvSpPr/>
          <p:nvPr/>
        </p:nvSpPr>
        <p:spPr>
          <a:xfrm>
            <a:off x="5428600" y="2379706"/>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99" name="직사각형 98">
            <a:extLst>
              <a:ext uri="{FF2B5EF4-FFF2-40B4-BE49-F238E27FC236}">
                <a16:creationId xmlns:a16="http://schemas.microsoft.com/office/drawing/2014/main" xmlns="" id="{A9428C8F-F6B1-42F6-AF7E-64F4E0684A90}"/>
              </a:ext>
            </a:extLst>
          </p:cNvPr>
          <p:cNvSpPr/>
          <p:nvPr/>
        </p:nvSpPr>
        <p:spPr>
          <a:xfrm>
            <a:off x="6847587" y="2893450"/>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06" name="직사각형 105">
            <a:extLst>
              <a:ext uri="{FF2B5EF4-FFF2-40B4-BE49-F238E27FC236}">
                <a16:creationId xmlns:a16="http://schemas.microsoft.com/office/drawing/2014/main" xmlns="" id="{A9428C8F-F6B1-42F6-AF7E-64F4E0684A90}"/>
              </a:ext>
            </a:extLst>
          </p:cNvPr>
          <p:cNvSpPr/>
          <p:nvPr/>
        </p:nvSpPr>
        <p:spPr>
          <a:xfrm>
            <a:off x="8204188" y="2735591"/>
            <a:ext cx="779381" cy="215444"/>
          </a:xfrm>
          <a:prstGeom prst="rect">
            <a:avLst/>
          </a:prstGeom>
        </p:spPr>
        <p:txBody>
          <a:bodyPr wrap="none">
            <a:spAutoFit/>
          </a:bodyPr>
          <a:lstStyle/>
          <a:p>
            <a:r>
              <a:rPr lang="en-US" altLang="ko-KR" sz="800" dirty="0"/>
              <a:t>DG_TRAINER</a:t>
            </a:r>
          </a:p>
        </p:txBody>
      </p:sp>
      <p:pic>
        <p:nvPicPr>
          <p:cNvPr id="107" name="그림 106" descr="모니터, 컴퓨터이(가) 표시된 사진&#10;&#10;자동 생성된 설명">
            <a:extLst>
              <a:ext uri="{FF2B5EF4-FFF2-40B4-BE49-F238E27FC236}">
                <a16:creationId xmlns:a16="http://schemas.microsoft.com/office/drawing/2014/main" xmlns=""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6240" y="2265115"/>
            <a:ext cx="611352" cy="586336"/>
          </a:xfrm>
          <a:prstGeom prst="rect">
            <a:avLst/>
          </a:prstGeom>
        </p:spPr>
      </p:pic>
      <p:cxnSp>
        <p:nvCxnSpPr>
          <p:cNvPr id="108" name="직선 화살표 연결선 107"/>
          <p:cNvCxnSpPr/>
          <p:nvPr/>
        </p:nvCxnSpPr>
        <p:spPr>
          <a:xfrm>
            <a:off x="7891849" y="2682417"/>
            <a:ext cx="324024"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109" name="직선 화살표 연결선 108"/>
          <p:cNvCxnSpPr/>
          <p:nvPr/>
        </p:nvCxnSpPr>
        <p:spPr>
          <a:xfrm flipH="1">
            <a:off x="7842922" y="2532882"/>
            <a:ext cx="360040"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37" name="직사각형 36"/>
          <p:cNvSpPr/>
          <p:nvPr/>
        </p:nvSpPr>
        <p:spPr>
          <a:xfrm>
            <a:off x="4827615" y="2487428"/>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38" name="직선 화살표 연결선 37">
            <a:extLst>
              <a:ext uri="{FF2B5EF4-FFF2-40B4-BE49-F238E27FC236}">
                <a16:creationId xmlns:a16="http://schemas.microsoft.com/office/drawing/2014/main" xmlns="" id="{3EDA3593-F331-4B43-B8B1-68EE7CADE1D7}"/>
              </a:ext>
            </a:extLst>
          </p:cNvPr>
          <p:cNvCxnSpPr>
            <a:stCxn id="83" idx="1"/>
            <a:endCxn id="37" idx="3"/>
          </p:cNvCxnSpPr>
          <p:nvPr/>
        </p:nvCxnSpPr>
        <p:spPr>
          <a:xfrm flipH="1">
            <a:off x="5359280" y="2641132"/>
            <a:ext cx="412684"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xmlns="" id="{3EDA3593-F331-4B43-B8B1-68EE7CADE1D7}"/>
              </a:ext>
            </a:extLst>
          </p:cNvPr>
          <p:cNvCxnSpPr>
            <a:stCxn id="83" idx="2"/>
            <a:endCxn id="43" idx="0"/>
          </p:cNvCxnSpPr>
          <p:nvPr/>
        </p:nvCxnSpPr>
        <p:spPr>
          <a:xfrm>
            <a:off x="6762074" y="2851451"/>
            <a:ext cx="0" cy="37145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3" name="순서도: 문서 4">
            <a:extLst>
              <a:ext uri="{FF2B5EF4-FFF2-40B4-BE49-F238E27FC236}">
                <a16:creationId xmlns:a16="http://schemas.microsoft.com/office/drawing/2014/main" xmlns="" id="{27298BDD-BEED-483B-A942-11880CD2BCCD}"/>
              </a:ext>
            </a:extLst>
          </p:cNvPr>
          <p:cNvSpPr/>
          <p:nvPr/>
        </p:nvSpPr>
        <p:spPr>
          <a:xfrm>
            <a:off x="5848622" y="3222901"/>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totalTrainerList.jsp</a:t>
            </a:r>
            <a:endParaRPr lang="en-US" altLang="ko-KR" sz="800" dirty="0">
              <a:solidFill>
                <a:schemeClr val="tx1"/>
              </a:solidFill>
              <a:latin typeface="+mn-ea"/>
            </a:endParaRPr>
          </a:p>
        </p:txBody>
      </p:sp>
      <p:cxnSp>
        <p:nvCxnSpPr>
          <p:cNvPr id="47" name="직선 화살표 연결선 46">
            <a:extLst>
              <a:ext uri="{FF2B5EF4-FFF2-40B4-BE49-F238E27FC236}">
                <a16:creationId xmlns:a16="http://schemas.microsoft.com/office/drawing/2014/main" xmlns="" id="{3EDA3593-F331-4B43-B8B1-68EE7CADE1D7}"/>
              </a:ext>
            </a:extLst>
          </p:cNvPr>
          <p:cNvCxnSpPr>
            <a:stCxn id="43" idx="2"/>
            <a:endCxn id="53" idx="0"/>
          </p:cNvCxnSpPr>
          <p:nvPr/>
        </p:nvCxnSpPr>
        <p:spPr>
          <a:xfrm flipH="1">
            <a:off x="6750156" y="3473354"/>
            <a:ext cx="11918" cy="39761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0" name="순서도: 문서 4">
            <a:extLst>
              <a:ext uri="{FF2B5EF4-FFF2-40B4-BE49-F238E27FC236}">
                <a16:creationId xmlns:a16="http://schemas.microsoft.com/office/drawing/2014/main" xmlns="" id="{27298BDD-BEED-483B-A942-11880CD2BCCD}"/>
              </a:ext>
            </a:extLst>
          </p:cNvPr>
          <p:cNvSpPr/>
          <p:nvPr/>
        </p:nvSpPr>
        <p:spPr>
          <a:xfrm>
            <a:off x="5836704" y="5465073"/>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trainerView.jsp</a:t>
            </a:r>
            <a:endParaRPr lang="en-US" altLang="ko-KR" sz="800" dirty="0">
              <a:solidFill>
                <a:schemeClr val="tx1"/>
              </a:solidFill>
              <a:latin typeface="+mn-ea"/>
            </a:endParaRPr>
          </a:p>
        </p:txBody>
      </p:sp>
      <p:sp>
        <p:nvSpPr>
          <p:cNvPr id="53" name="직사각형 52"/>
          <p:cNvSpPr/>
          <p:nvPr/>
        </p:nvSpPr>
        <p:spPr>
          <a:xfrm>
            <a:off x="6084082" y="3870973"/>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smtClean="0">
                <a:solidFill>
                  <a:schemeClr val="tx1"/>
                </a:solidFill>
              </a:rPr>
              <a:t>&lt;button</a:t>
            </a:r>
            <a:r>
              <a:rPr lang="en-US" altLang="ko-KR" sz="800" dirty="0">
                <a:solidFill>
                  <a:schemeClr val="tx1"/>
                </a:solidFill>
              </a:rPr>
              <a:t>&gt;</a:t>
            </a:r>
          </a:p>
          <a:p>
            <a:pPr algn="ctr"/>
            <a:r>
              <a:rPr lang="ko-KR" altLang="en-US" sz="800" dirty="0" smtClean="0">
                <a:solidFill>
                  <a:schemeClr val="tx1"/>
                </a:solidFill>
              </a:rPr>
              <a:t>트레이너 상세보기</a:t>
            </a:r>
            <a:endParaRPr lang="ko-KR" altLang="en-US" sz="800" dirty="0">
              <a:solidFill>
                <a:schemeClr val="tx1"/>
              </a:solidFill>
            </a:endParaRPr>
          </a:p>
        </p:txBody>
      </p:sp>
      <p:cxnSp>
        <p:nvCxnSpPr>
          <p:cNvPr id="55" name="직선 화살표 연결선 54">
            <a:extLst>
              <a:ext uri="{FF2B5EF4-FFF2-40B4-BE49-F238E27FC236}">
                <a16:creationId xmlns:a16="http://schemas.microsoft.com/office/drawing/2014/main" xmlns="" id="{3EDA3593-F331-4B43-B8B1-68EE7CADE1D7}"/>
              </a:ext>
            </a:extLst>
          </p:cNvPr>
          <p:cNvCxnSpPr>
            <a:stCxn id="53" idx="2"/>
            <a:endCxn id="58" idx="0"/>
          </p:cNvCxnSpPr>
          <p:nvPr/>
        </p:nvCxnSpPr>
        <p:spPr>
          <a:xfrm>
            <a:off x="6750156" y="4178380"/>
            <a:ext cx="0" cy="43265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8" name="순서도: 판단 57">
            <a:extLst>
              <a:ext uri="{FF2B5EF4-FFF2-40B4-BE49-F238E27FC236}">
                <a16:creationId xmlns:a16="http://schemas.microsoft.com/office/drawing/2014/main" xmlns="" id="{C07A0973-7A51-4E56-927B-66B2A3E6F2B9}"/>
              </a:ext>
            </a:extLst>
          </p:cNvPr>
          <p:cNvSpPr/>
          <p:nvPr/>
        </p:nvSpPr>
        <p:spPr>
          <a:xfrm>
            <a:off x="5760046" y="4611039"/>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ReviewListOk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sp>
        <p:nvSpPr>
          <p:cNvPr id="62" name="직사각형 61">
            <a:extLst>
              <a:ext uri="{FF2B5EF4-FFF2-40B4-BE49-F238E27FC236}">
                <a16:creationId xmlns:a16="http://schemas.microsoft.com/office/drawing/2014/main" xmlns="" id="{A9428C8F-F6B1-42F6-AF7E-64F4E0684A90}"/>
              </a:ext>
            </a:extLst>
          </p:cNvPr>
          <p:cNvSpPr/>
          <p:nvPr/>
        </p:nvSpPr>
        <p:spPr>
          <a:xfrm>
            <a:off x="5403862" y="4591633"/>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64" name="직사각형 63"/>
          <p:cNvSpPr/>
          <p:nvPr/>
        </p:nvSpPr>
        <p:spPr>
          <a:xfrm>
            <a:off x="4827615" y="4667654"/>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65" name="직선 화살표 연결선 64">
            <a:extLst>
              <a:ext uri="{FF2B5EF4-FFF2-40B4-BE49-F238E27FC236}">
                <a16:creationId xmlns:a16="http://schemas.microsoft.com/office/drawing/2014/main" xmlns="" id="{3EDA3593-F331-4B43-B8B1-68EE7CADE1D7}"/>
              </a:ext>
            </a:extLst>
          </p:cNvPr>
          <p:cNvCxnSpPr>
            <a:stCxn id="58" idx="1"/>
            <a:endCxn id="64" idx="3"/>
          </p:cNvCxnSpPr>
          <p:nvPr/>
        </p:nvCxnSpPr>
        <p:spPr>
          <a:xfrm flipH="1">
            <a:off x="5359280" y="4821358"/>
            <a:ext cx="400766"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6" name="직사각형 65">
            <a:extLst>
              <a:ext uri="{FF2B5EF4-FFF2-40B4-BE49-F238E27FC236}">
                <a16:creationId xmlns:a16="http://schemas.microsoft.com/office/drawing/2014/main" xmlns="" id="{A9428C8F-F6B1-42F6-AF7E-64F4E0684A90}"/>
              </a:ext>
            </a:extLst>
          </p:cNvPr>
          <p:cNvSpPr/>
          <p:nvPr/>
        </p:nvSpPr>
        <p:spPr>
          <a:xfrm>
            <a:off x="8156380" y="4915817"/>
            <a:ext cx="861133" cy="461665"/>
          </a:xfrm>
          <a:prstGeom prst="rect">
            <a:avLst/>
          </a:prstGeom>
        </p:spPr>
        <p:txBody>
          <a:bodyPr wrap="none">
            <a:spAutoFit/>
          </a:bodyPr>
          <a:lstStyle/>
          <a:p>
            <a:r>
              <a:rPr lang="en-US" altLang="ko-KR" sz="800" dirty="0"/>
              <a:t>DG_REVIEW</a:t>
            </a:r>
          </a:p>
          <a:p>
            <a:r>
              <a:rPr lang="en-US" altLang="ko-KR" sz="800" dirty="0"/>
              <a:t>DG_TRAINER</a:t>
            </a:r>
          </a:p>
          <a:p>
            <a:r>
              <a:rPr lang="en-US" altLang="ko-KR" sz="800" dirty="0"/>
              <a:t>PROFILENAME</a:t>
            </a:r>
          </a:p>
        </p:txBody>
      </p:sp>
      <p:pic>
        <p:nvPicPr>
          <p:cNvPr id="68" name="그림 67" descr="모니터, 컴퓨터이(가) 표시된 사진&#10;&#10;자동 생성된 설명">
            <a:extLst>
              <a:ext uri="{FF2B5EF4-FFF2-40B4-BE49-F238E27FC236}">
                <a16:creationId xmlns:a16="http://schemas.microsoft.com/office/drawing/2014/main" xmlns=""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08432" y="4445341"/>
            <a:ext cx="611352" cy="586336"/>
          </a:xfrm>
          <a:prstGeom prst="rect">
            <a:avLst/>
          </a:prstGeom>
        </p:spPr>
      </p:pic>
      <p:cxnSp>
        <p:nvCxnSpPr>
          <p:cNvPr id="69" name="직선 화살표 연결선 68"/>
          <p:cNvCxnSpPr/>
          <p:nvPr/>
        </p:nvCxnSpPr>
        <p:spPr>
          <a:xfrm>
            <a:off x="7844041" y="4862643"/>
            <a:ext cx="324024"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70" name="직선 화살표 연결선 69"/>
          <p:cNvCxnSpPr/>
          <p:nvPr/>
        </p:nvCxnSpPr>
        <p:spPr>
          <a:xfrm flipH="1">
            <a:off x="7795114" y="4713108"/>
            <a:ext cx="360040"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72" name="직선 화살표 연결선 71">
            <a:extLst>
              <a:ext uri="{FF2B5EF4-FFF2-40B4-BE49-F238E27FC236}">
                <a16:creationId xmlns:a16="http://schemas.microsoft.com/office/drawing/2014/main" xmlns="" id="{3EDA3593-F331-4B43-B8B1-68EE7CADE1D7}"/>
              </a:ext>
            </a:extLst>
          </p:cNvPr>
          <p:cNvCxnSpPr>
            <a:stCxn id="58" idx="2"/>
            <a:endCxn id="50" idx="0"/>
          </p:cNvCxnSpPr>
          <p:nvPr/>
        </p:nvCxnSpPr>
        <p:spPr>
          <a:xfrm>
            <a:off x="6750156" y="5031677"/>
            <a:ext cx="0" cy="43339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1" name="직사각형 30">
            <a:extLst>
              <a:ext uri="{FF2B5EF4-FFF2-40B4-BE49-F238E27FC236}">
                <a16:creationId xmlns:a16="http://schemas.microsoft.com/office/drawing/2014/main" xmlns="" id="{F2C468D1-1F3C-408D-BA32-739AB0BF58BB}"/>
              </a:ext>
            </a:extLst>
          </p:cNvPr>
          <p:cNvSpPr/>
          <p:nvPr/>
        </p:nvSpPr>
        <p:spPr>
          <a:xfrm>
            <a:off x="6762074" y="5140653"/>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Tree>
    <p:extLst>
      <p:ext uri="{BB962C8B-B14F-4D97-AF65-F5344CB8AC3E}">
        <p14:creationId xmlns:p14="http://schemas.microsoft.com/office/powerpoint/2010/main" val="292565495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4250862916"/>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100</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8235" cy="4104000"/>
          </a:xfrm>
          <a:prstGeom prst="rect">
            <a:avLst/>
          </a:prstGeom>
        </p:spPr>
      </p:pic>
    </p:spTree>
    <p:extLst>
      <p:ext uri="{BB962C8B-B14F-4D97-AF65-F5344CB8AC3E}">
        <p14:creationId xmlns:p14="http://schemas.microsoft.com/office/powerpoint/2010/main" val="11532960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4250862916"/>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101</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0070" cy="4104000"/>
          </a:xfrm>
          <a:prstGeom prst="rect">
            <a:avLst/>
          </a:prstGeom>
        </p:spPr>
      </p:pic>
    </p:spTree>
    <p:extLst>
      <p:ext uri="{BB962C8B-B14F-4D97-AF65-F5344CB8AC3E}">
        <p14:creationId xmlns:p14="http://schemas.microsoft.com/office/powerpoint/2010/main" val="11532960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4250862916"/>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102</a:t>
            </a:fld>
            <a:endParaRPr lang="ko-KR" altLang="en-US" sz="900"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51455" cy="4104000"/>
          </a:xfrm>
          <a:prstGeom prst="rect">
            <a:avLst/>
          </a:prstGeom>
        </p:spPr>
      </p:pic>
    </p:spTree>
    <p:extLst>
      <p:ext uri="{BB962C8B-B14F-4D97-AF65-F5344CB8AC3E}">
        <p14:creationId xmlns:p14="http://schemas.microsoft.com/office/powerpoint/2010/main" val="11532960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4250862916"/>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103</a:t>
            </a:fld>
            <a:endParaRPr lang="ko-KR" altLang="en-US" sz="900"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27648" y="627597"/>
            <a:ext cx="3284879" cy="5949280"/>
          </a:xfrm>
          <a:prstGeom prst="rect">
            <a:avLst/>
          </a:prstGeom>
        </p:spPr>
      </p:pic>
    </p:spTree>
    <p:extLst>
      <p:ext uri="{BB962C8B-B14F-4D97-AF65-F5344CB8AC3E}">
        <p14:creationId xmlns:p14="http://schemas.microsoft.com/office/powerpoint/2010/main" val="11532960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1065941615"/>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104</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51295" cy="4104000"/>
          </a:xfrm>
          <a:prstGeom prst="rect">
            <a:avLst/>
          </a:prstGeom>
        </p:spPr>
      </p:pic>
    </p:spTree>
    <p:extLst>
      <p:ext uri="{BB962C8B-B14F-4D97-AF65-F5344CB8AC3E}">
        <p14:creationId xmlns:p14="http://schemas.microsoft.com/office/powerpoint/2010/main" val="409924554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xmlns="" id="{683ED0D4-343F-4AC4-936C-4771ADDE3DEC}"/>
              </a:ext>
            </a:extLst>
          </p:cNvPr>
          <p:cNvSpPr>
            <a:spLocks noGrp="1"/>
          </p:cNvSpPr>
          <p:nvPr>
            <p:ph type="title"/>
          </p:nvPr>
        </p:nvSpPr>
        <p:spPr/>
        <p:txBody>
          <a:bodyPr/>
          <a:lstStyle/>
          <a:p>
            <a:endParaRPr lang="ko-KR" altLang="en-US" dirty="0"/>
          </a:p>
        </p:txBody>
      </p:sp>
      <p:sp>
        <p:nvSpPr>
          <p:cNvPr id="4" name="텍스트 개체 틀 3">
            <a:extLst>
              <a:ext uri="{FF2B5EF4-FFF2-40B4-BE49-F238E27FC236}">
                <a16:creationId xmlns:a16="http://schemas.microsoft.com/office/drawing/2014/main" xmlns="" id="{566248F4-75FF-4781-B7FF-A6FE901E2D68}"/>
              </a:ext>
            </a:extLst>
          </p:cNvPr>
          <p:cNvSpPr>
            <a:spLocks noGrp="1"/>
          </p:cNvSpPr>
          <p:nvPr>
            <p:ph type="body" sz="quarter" idx="10"/>
          </p:nvPr>
        </p:nvSpPr>
        <p:spPr/>
        <p:txBody>
          <a:bodyPr/>
          <a:lstStyle/>
          <a:p>
            <a:endParaRPr lang="ko-KR" altLang="en-US" dirty="0"/>
          </a:p>
        </p:txBody>
      </p:sp>
    </p:spTree>
    <p:extLst>
      <p:ext uri="{BB962C8B-B14F-4D97-AF65-F5344CB8AC3E}">
        <p14:creationId xmlns:p14="http://schemas.microsoft.com/office/powerpoint/2010/main" val="152823871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539609194"/>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106</a:t>
            </a:fld>
            <a:endParaRPr lang="ko-KR" altLang="en-US" sz="900" dirty="0"/>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914" y="4653136"/>
            <a:ext cx="3059691" cy="1924316"/>
          </a:xfrm>
          <a:prstGeom prst="rect">
            <a:avLst/>
          </a:prstGeom>
        </p:spPr>
      </p:pic>
      <p:pic>
        <p:nvPicPr>
          <p:cNvPr id="9" name="그림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7968" y="3501008"/>
            <a:ext cx="2567607" cy="1924316"/>
          </a:xfrm>
          <a:prstGeom prst="rect">
            <a:avLst/>
          </a:prstGeom>
        </p:spPr>
      </p:pic>
      <p:pic>
        <p:nvPicPr>
          <p:cNvPr id="10" name="그림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352" y="3483290"/>
            <a:ext cx="2567607" cy="1924316"/>
          </a:xfrm>
          <a:prstGeom prst="rect">
            <a:avLst/>
          </a:prstGeom>
        </p:spPr>
      </p:pic>
      <p:pic>
        <p:nvPicPr>
          <p:cNvPr id="6" name="그림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71638" y="709746"/>
            <a:ext cx="2304256" cy="5867706"/>
          </a:xfrm>
          <a:prstGeom prst="rect">
            <a:avLst/>
          </a:prstGeom>
        </p:spPr>
      </p:pic>
    </p:spTree>
    <p:extLst>
      <p:ext uri="{BB962C8B-B14F-4D97-AF65-F5344CB8AC3E}">
        <p14:creationId xmlns:p14="http://schemas.microsoft.com/office/powerpoint/2010/main" val="349593775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539609194"/>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107</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4000" cy="4104000"/>
          </a:xfrm>
          <a:prstGeom prst="rect">
            <a:avLst/>
          </a:prstGeom>
        </p:spPr>
      </p:pic>
    </p:spTree>
    <p:extLst>
      <p:ext uri="{BB962C8B-B14F-4D97-AF65-F5344CB8AC3E}">
        <p14:creationId xmlns:p14="http://schemas.microsoft.com/office/powerpoint/2010/main" val="349593775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xmlns="" id="{683ED0D4-343F-4AC4-936C-4771ADDE3DEC}"/>
              </a:ext>
            </a:extLst>
          </p:cNvPr>
          <p:cNvSpPr>
            <a:spLocks noGrp="1"/>
          </p:cNvSpPr>
          <p:nvPr>
            <p:ph type="title"/>
          </p:nvPr>
        </p:nvSpPr>
        <p:spPr/>
        <p:txBody>
          <a:bodyPr/>
          <a:lstStyle/>
          <a:p>
            <a:endParaRPr lang="ko-KR" altLang="en-US" dirty="0"/>
          </a:p>
        </p:txBody>
      </p:sp>
      <p:sp>
        <p:nvSpPr>
          <p:cNvPr id="4" name="텍스트 개체 틀 3">
            <a:extLst>
              <a:ext uri="{FF2B5EF4-FFF2-40B4-BE49-F238E27FC236}">
                <a16:creationId xmlns:a16="http://schemas.microsoft.com/office/drawing/2014/main" xmlns="" id="{566248F4-75FF-4781-B7FF-A6FE901E2D68}"/>
              </a:ext>
            </a:extLst>
          </p:cNvPr>
          <p:cNvSpPr>
            <a:spLocks noGrp="1"/>
          </p:cNvSpPr>
          <p:nvPr>
            <p:ph type="body" sz="quarter" idx="10"/>
          </p:nvPr>
        </p:nvSpPr>
        <p:spPr/>
        <p:txBody>
          <a:bodyPr/>
          <a:lstStyle/>
          <a:p>
            <a:endParaRPr lang="ko-KR" altLang="en-US" dirty="0"/>
          </a:p>
        </p:txBody>
      </p:sp>
    </p:spTree>
    <p:extLst>
      <p:ext uri="{BB962C8B-B14F-4D97-AF65-F5344CB8AC3E}">
        <p14:creationId xmlns:p14="http://schemas.microsoft.com/office/powerpoint/2010/main" val="152823871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539609194"/>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109</a:t>
            </a:fld>
            <a:endParaRPr lang="ko-KR" altLang="en-US" sz="900"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75720" y="548680"/>
            <a:ext cx="2160240" cy="6111953"/>
          </a:xfrm>
          <a:prstGeom prst="rect">
            <a:avLst/>
          </a:prstGeom>
        </p:spPr>
      </p:pic>
    </p:spTree>
    <p:extLst>
      <p:ext uri="{BB962C8B-B14F-4D97-AF65-F5344CB8AC3E}">
        <p14:creationId xmlns:p14="http://schemas.microsoft.com/office/powerpoint/2010/main" val="34959377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719F2D03-4DCC-42DA-95ED-B3FF360D7F63}"/>
              </a:ext>
            </a:extLst>
          </p:cNvPr>
          <p:cNvSpPr>
            <a:spLocks noGrp="1"/>
          </p:cNvSpPr>
          <p:nvPr>
            <p:ph type="title"/>
          </p:nvPr>
        </p:nvSpPr>
        <p:spPr/>
        <p:txBody>
          <a:bodyPr/>
          <a:lstStyle/>
          <a:p>
            <a:r>
              <a:rPr lang="en-US" altLang="ko-KR" dirty="0"/>
              <a:t>User flow : </a:t>
            </a:r>
            <a:r>
              <a:rPr lang="ko-KR" altLang="en-US" dirty="0"/>
              <a:t>검색 결과 페이지</a:t>
            </a:r>
          </a:p>
        </p:txBody>
      </p:sp>
      <p:graphicFrame>
        <p:nvGraphicFramePr>
          <p:cNvPr id="3" name="표 2">
            <a:extLst>
              <a:ext uri="{FF2B5EF4-FFF2-40B4-BE49-F238E27FC236}">
                <a16:creationId xmlns:a16="http://schemas.microsoft.com/office/drawing/2014/main" xmlns="" id="{8B87A678-AF99-4807-A120-CB661ED337F4}"/>
              </a:ext>
            </a:extLst>
          </p:cNvPr>
          <p:cNvGraphicFramePr>
            <a:graphicFrameLocks noGrp="1"/>
          </p:cNvGraphicFramePr>
          <p:nvPr>
            <p:extLst>
              <p:ext uri="{D42A27DB-BD31-4B8C-83A1-F6EECF244321}">
                <p14:modId xmlns:p14="http://schemas.microsoft.com/office/powerpoint/2010/main" val="824935771"/>
              </p:ext>
            </p:extLst>
          </p:nvPr>
        </p:nvGraphicFramePr>
        <p:xfrm>
          <a:off x="1197870" y="1268760"/>
          <a:ext cx="9794674" cy="5256584"/>
        </p:xfrm>
        <a:graphic>
          <a:graphicData uri="http://schemas.openxmlformats.org/drawingml/2006/table">
            <a:tbl>
              <a:tblPr>
                <a:tableStyleId>{5C22544A-7EE6-4342-B048-85BDC9FD1C3A}</a:tableStyleId>
              </a:tblPr>
              <a:tblGrid>
                <a:gridCol w="1264615">
                  <a:extLst>
                    <a:ext uri="{9D8B030D-6E8A-4147-A177-3AD203B41FA5}">
                      <a16:colId xmlns:a16="http://schemas.microsoft.com/office/drawing/2014/main" xmlns="" val="554055183"/>
                    </a:ext>
                  </a:extLst>
                </a:gridCol>
                <a:gridCol w="8530059">
                  <a:extLst>
                    <a:ext uri="{9D8B030D-6E8A-4147-A177-3AD203B41FA5}">
                      <a16:colId xmlns:a16="http://schemas.microsoft.com/office/drawing/2014/main" xmlns="" val="20000"/>
                    </a:ext>
                  </a:extLst>
                </a:gridCol>
              </a:tblGrid>
              <a:tr h="5256584">
                <a:tc>
                  <a:txBody>
                    <a:bodyPr/>
                    <a:lstStyle/>
                    <a:p>
                      <a:pPr algn="ctr" latinLnBrk="1"/>
                      <a:r>
                        <a:rPr lang="en-US" altLang="ko-KR" sz="1000" b="1" dirty="0" err="1">
                          <a:solidFill>
                            <a:schemeClr val="tx1"/>
                          </a:solidFill>
                        </a:rPr>
                        <a:t>Search_result</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bl>
          </a:graphicData>
        </a:graphic>
      </p:graphicFrame>
      <p:sp>
        <p:nvSpPr>
          <p:cNvPr id="139" name="TextBox 138">
            <a:extLst>
              <a:ext uri="{FF2B5EF4-FFF2-40B4-BE49-F238E27FC236}">
                <a16:creationId xmlns:a16="http://schemas.microsoft.com/office/drawing/2014/main" xmlns=""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11</a:t>
            </a:fld>
            <a:endParaRPr lang="ko-KR" altLang="en-US" sz="900" dirty="0"/>
          </a:p>
        </p:txBody>
      </p:sp>
      <p:sp>
        <p:nvSpPr>
          <p:cNvPr id="63" name="순서도: 문서 4">
            <a:extLst>
              <a:ext uri="{FF2B5EF4-FFF2-40B4-BE49-F238E27FC236}">
                <a16:creationId xmlns:a16="http://schemas.microsoft.com/office/drawing/2014/main" xmlns="" id="{27298BDD-BEED-483B-A942-11880CD2BCCD}"/>
              </a:ext>
            </a:extLst>
          </p:cNvPr>
          <p:cNvSpPr/>
          <p:nvPr/>
        </p:nvSpPr>
        <p:spPr>
          <a:xfrm>
            <a:off x="5848622" y="1874598"/>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Index.jsp</a:t>
            </a:r>
            <a:endParaRPr lang="en-US" altLang="ko-KR" sz="800" dirty="0">
              <a:solidFill>
                <a:schemeClr val="tx1"/>
              </a:solidFill>
              <a:latin typeface="+mn-ea"/>
            </a:endParaRPr>
          </a:p>
        </p:txBody>
      </p:sp>
      <p:cxnSp>
        <p:nvCxnSpPr>
          <p:cNvPr id="61" name="직선 화살표 연결선 60">
            <a:extLst>
              <a:ext uri="{FF2B5EF4-FFF2-40B4-BE49-F238E27FC236}">
                <a16:creationId xmlns:a16="http://schemas.microsoft.com/office/drawing/2014/main" xmlns="" id="{3EDA3593-F331-4B43-B8B1-68EE7CADE1D7}"/>
              </a:ext>
            </a:extLst>
          </p:cNvPr>
          <p:cNvCxnSpPr>
            <a:stCxn id="63" idx="2"/>
          </p:cNvCxnSpPr>
          <p:nvPr/>
        </p:nvCxnSpPr>
        <p:spPr>
          <a:xfrm>
            <a:off x="6762074" y="2125051"/>
            <a:ext cx="0" cy="30576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3" name="순서도: 판단 82">
            <a:extLst>
              <a:ext uri="{FF2B5EF4-FFF2-40B4-BE49-F238E27FC236}">
                <a16:creationId xmlns:a16="http://schemas.microsoft.com/office/drawing/2014/main" xmlns="" id="{C07A0973-7A51-4E56-927B-66B2A3E6F2B9}"/>
              </a:ext>
            </a:extLst>
          </p:cNvPr>
          <p:cNvSpPr/>
          <p:nvPr/>
        </p:nvSpPr>
        <p:spPr>
          <a:xfrm>
            <a:off x="5771964" y="2430813"/>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TrainerSearchOkAction.java</a:t>
            </a:r>
            <a:endParaRPr lang="ko-KR" altLang="en-US" sz="800" dirty="0">
              <a:solidFill>
                <a:schemeClr val="tx1"/>
              </a:solidFill>
            </a:endParaRPr>
          </a:p>
        </p:txBody>
      </p:sp>
      <p:sp>
        <p:nvSpPr>
          <p:cNvPr id="98" name="직사각형 97">
            <a:extLst>
              <a:ext uri="{FF2B5EF4-FFF2-40B4-BE49-F238E27FC236}">
                <a16:creationId xmlns:a16="http://schemas.microsoft.com/office/drawing/2014/main" xmlns="" id="{A9428C8F-F6B1-42F6-AF7E-64F4E0684A90}"/>
              </a:ext>
            </a:extLst>
          </p:cNvPr>
          <p:cNvSpPr/>
          <p:nvPr/>
        </p:nvSpPr>
        <p:spPr>
          <a:xfrm>
            <a:off x="5428600" y="2379706"/>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99" name="직사각형 98">
            <a:extLst>
              <a:ext uri="{FF2B5EF4-FFF2-40B4-BE49-F238E27FC236}">
                <a16:creationId xmlns:a16="http://schemas.microsoft.com/office/drawing/2014/main" xmlns="" id="{A9428C8F-F6B1-42F6-AF7E-64F4E0684A90}"/>
              </a:ext>
            </a:extLst>
          </p:cNvPr>
          <p:cNvSpPr/>
          <p:nvPr/>
        </p:nvSpPr>
        <p:spPr>
          <a:xfrm>
            <a:off x="6847587" y="2893450"/>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06" name="직사각형 105">
            <a:extLst>
              <a:ext uri="{FF2B5EF4-FFF2-40B4-BE49-F238E27FC236}">
                <a16:creationId xmlns:a16="http://schemas.microsoft.com/office/drawing/2014/main" xmlns="" id="{A9428C8F-F6B1-42F6-AF7E-64F4E0684A90}"/>
              </a:ext>
            </a:extLst>
          </p:cNvPr>
          <p:cNvSpPr/>
          <p:nvPr/>
        </p:nvSpPr>
        <p:spPr>
          <a:xfrm>
            <a:off x="8204188" y="2735591"/>
            <a:ext cx="779381" cy="215444"/>
          </a:xfrm>
          <a:prstGeom prst="rect">
            <a:avLst/>
          </a:prstGeom>
        </p:spPr>
        <p:txBody>
          <a:bodyPr wrap="none">
            <a:spAutoFit/>
          </a:bodyPr>
          <a:lstStyle/>
          <a:p>
            <a:r>
              <a:rPr lang="en-US" altLang="ko-KR" sz="800" dirty="0"/>
              <a:t>DG_TRAINER</a:t>
            </a:r>
          </a:p>
        </p:txBody>
      </p:sp>
      <p:pic>
        <p:nvPicPr>
          <p:cNvPr id="107" name="그림 106" descr="모니터, 컴퓨터이(가) 표시된 사진&#10;&#10;자동 생성된 설명">
            <a:extLst>
              <a:ext uri="{FF2B5EF4-FFF2-40B4-BE49-F238E27FC236}">
                <a16:creationId xmlns:a16="http://schemas.microsoft.com/office/drawing/2014/main" xmlns=""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6240" y="2265115"/>
            <a:ext cx="611352" cy="586336"/>
          </a:xfrm>
          <a:prstGeom prst="rect">
            <a:avLst/>
          </a:prstGeom>
        </p:spPr>
      </p:pic>
      <p:cxnSp>
        <p:nvCxnSpPr>
          <p:cNvPr id="108" name="직선 화살표 연결선 107"/>
          <p:cNvCxnSpPr/>
          <p:nvPr/>
        </p:nvCxnSpPr>
        <p:spPr>
          <a:xfrm>
            <a:off x="7891849" y="2682417"/>
            <a:ext cx="324024"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109" name="직선 화살표 연결선 108"/>
          <p:cNvCxnSpPr/>
          <p:nvPr/>
        </p:nvCxnSpPr>
        <p:spPr>
          <a:xfrm flipH="1">
            <a:off x="7842922" y="2532882"/>
            <a:ext cx="360040"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37" name="직사각형 36"/>
          <p:cNvSpPr/>
          <p:nvPr/>
        </p:nvSpPr>
        <p:spPr>
          <a:xfrm>
            <a:off x="4827615" y="2487428"/>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38" name="직선 화살표 연결선 37">
            <a:extLst>
              <a:ext uri="{FF2B5EF4-FFF2-40B4-BE49-F238E27FC236}">
                <a16:creationId xmlns:a16="http://schemas.microsoft.com/office/drawing/2014/main" xmlns="" id="{3EDA3593-F331-4B43-B8B1-68EE7CADE1D7}"/>
              </a:ext>
            </a:extLst>
          </p:cNvPr>
          <p:cNvCxnSpPr>
            <a:stCxn id="83" idx="1"/>
            <a:endCxn id="37" idx="3"/>
          </p:cNvCxnSpPr>
          <p:nvPr/>
        </p:nvCxnSpPr>
        <p:spPr>
          <a:xfrm flipH="1">
            <a:off x="5359280" y="2641132"/>
            <a:ext cx="412684"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xmlns="" id="{3EDA3593-F331-4B43-B8B1-68EE7CADE1D7}"/>
              </a:ext>
            </a:extLst>
          </p:cNvPr>
          <p:cNvCxnSpPr>
            <a:stCxn id="83" idx="2"/>
            <a:endCxn id="43" idx="0"/>
          </p:cNvCxnSpPr>
          <p:nvPr/>
        </p:nvCxnSpPr>
        <p:spPr>
          <a:xfrm>
            <a:off x="6762074" y="2851451"/>
            <a:ext cx="0" cy="37145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3" name="순서도: 문서 4">
            <a:extLst>
              <a:ext uri="{FF2B5EF4-FFF2-40B4-BE49-F238E27FC236}">
                <a16:creationId xmlns:a16="http://schemas.microsoft.com/office/drawing/2014/main" xmlns="" id="{27298BDD-BEED-483B-A942-11880CD2BCCD}"/>
              </a:ext>
            </a:extLst>
          </p:cNvPr>
          <p:cNvSpPr/>
          <p:nvPr/>
        </p:nvSpPr>
        <p:spPr>
          <a:xfrm>
            <a:off x="5848622" y="3222901"/>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search_result.jsp</a:t>
            </a:r>
            <a:endParaRPr lang="en-US" altLang="ko-KR" sz="800" dirty="0">
              <a:solidFill>
                <a:schemeClr val="tx1"/>
              </a:solidFill>
              <a:latin typeface="+mn-ea"/>
            </a:endParaRPr>
          </a:p>
        </p:txBody>
      </p:sp>
      <p:cxnSp>
        <p:nvCxnSpPr>
          <p:cNvPr id="47" name="직선 화살표 연결선 46">
            <a:extLst>
              <a:ext uri="{FF2B5EF4-FFF2-40B4-BE49-F238E27FC236}">
                <a16:creationId xmlns:a16="http://schemas.microsoft.com/office/drawing/2014/main" xmlns="" id="{3EDA3593-F331-4B43-B8B1-68EE7CADE1D7}"/>
              </a:ext>
            </a:extLst>
          </p:cNvPr>
          <p:cNvCxnSpPr>
            <a:stCxn id="43" idx="2"/>
            <a:endCxn id="53" idx="0"/>
          </p:cNvCxnSpPr>
          <p:nvPr/>
        </p:nvCxnSpPr>
        <p:spPr>
          <a:xfrm flipH="1">
            <a:off x="6750156" y="3473354"/>
            <a:ext cx="11918" cy="39761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0" name="순서도: 문서 4">
            <a:extLst>
              <a:ext uri="{FF2B5EF4-FFF2-40B4-BE49-F238E27FC236}">
                <a16:creationId xmlns:a16="http://schemas.microsoft.com/office/drawing/2014/main" xmlns="" id="{27298BDD-BEED-483B-A942-11880CD2BCCD}"/>
              </a:ext>
            </a:extLst>
          </p:cNvPr>
          <p:cNvSpPr/>
          <p:nvPr/>
        </p:nvSpPr>
        <p:spPr>
          <a:xfrm>
            <a:off x="5836704" y="5465073"/>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trainerView.jsp</a:t>
            </a:r>
            <a:endParaRPr lang="en-US" altLang="ko-KR" sz="800" dirty="0">
              <a:solidFill>
                <a:schemeClr val="tx1"/>
              </a:solidFill>
              <a:latin typeface="+mn-ea"/>
            </a:endParaRPr>
          </a:p>
        </p:txBody>
      </p:sp>
      <p:sp>
        <p:nvSpPr>
          <p:cNvPr id="53" name="직사각형 52"/>
          <p:cNvSpPr/>
          <p:nvPr/>
        </p:nvSpPr>
        <p:spPr>
          <a:xfrm>
            <a:off x="6084082" y="3870973"/>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smtClean="0">
                <a:solidFill>
                  <a:schemeClr val="tx1"/>
                </a:solidFill>
              </a:rPr>
              <a:t>&lt;button</a:t>
            </a:r>
            <a:r>
              <a:rPr lang="en-US" altLang="ko-KR" sz="800" dirty="0">
                <a:solidFill>
                  <a:schemeClr val="tx1"/>
                </a:solidFill>
              </a:rPr>
              <a:t>&gt;</a:t>
            </a:r>
          </a:p>
          <a:p>
            <a:pPr algn="ctr"/>
            <a:r>
              <a:rPr lang="ko-KR" altLang="en-US" sz="800" dirty="0" smtClean="0">
                <a:solidFill>
                  <a:schemeClr val="tx1"/>
                </a:solidFill>
              </a:rPr>
              <a:t>트레이너 상세보기</a:t>
            </a:r>
            <a:endParaRPr lang="ko-KR" altLang="en-US" sz="800" dirty="0">
              <a:solidFill>
                <a:schemeClr val="tx1"/>
              </a:solidFill>
            </a:endParaRPr>
          </a:p>
        </p:txBody>
      </p:sp>
      <p:cxnSp>
        <p:nvCxnSpPr>
          <p:cNvPr id="55" name="직선 화살표 연결선 54">
            <a:extLst>
              <a:ext uri="{FF2B5EF4-FFF2-40B4-BE49-F238E27FC236}">
                <a16:creationId xmlns:a16="http://schemas.microsoft.com/office/drawing/2014/main" xmlns="" id="{3EDA3593-F331-4B43-B8B1-68EE7CADE1D7}"/>
              </a:ext>
            </a:extLst>
          </p:cNvPr>
          <p:cNvCxnSpPr>
            <a:stCxn id="53" idx="2"/>
            <a:endCxn id="58" idx="0"/>
          </p:cNvCxnSpPr>
          <p:nvPr/>
        </p:nvCxnSpPr>
        <p:spPr>
          <a:xfrm>
            <a:off x="6750156" y="4178380"/>
            <a:ext cx="0" cy="43265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8" name="순서도: 판단 57">
            <a:extLst>
              <a:ext uri="{FF2B5EF4-FFF2-40B4-BE49-F238E27FC236}">
                <a16:creationId xmlns:a16="http://schemas.microsoft.com/office/drawing/2014/main" xmlns="" id="{C07A0973-7A51-4E56-927B-66B2A3E6F2B9}"/>
              </a:ext>
            </a:extLst>
          </p:cNvPr>
          <p:cNvSpPr/>
          <p:nvPr/>
        </p:nvSpPr>
        <p:spPr>
          <a:xfrm>
            <a:off x="5760046" y="4611039"/>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ReviewListOk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sp>
        <p:nvSpPr>
          <p:cNvPr id="62" name="직사각형 61">
            <a:extLst>
              <a:ext uri="{FF2B5EF4-FFF2-40B4-BE49-F238E27FC236}">
                <a16:creationId xmlns:a16="http://schemas.microsoft.com/office/drawing/2014/main" xmlns="" id="{A9428C8F-F6B1-42F6-AF7E-64F4E0684A90}"/>
              </a:ext>
            </a:extLst>
          </p:cNvPr>
          <p:cNvSpPr/>
          <p:nvPr/>
        </p:nvSpPr>
        <p:spPr>
          <a:xfrm>
            <a:off x="5403862" y="4591633"/>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64" name="직사각형 63"/>
          <p:cNvSpPr/>
          <p:nvPr/>
        </p:nvSpPr>
        <p:spPr>
          <a:xfrm>
            <a:off x="4827615" y="4667654"/>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65" name="직선 화살표 연결선 64">
            <a:extLst>
              <a:ext uri="{FF2B5EF4-FFF2-40B4-BE49-F238E27FC236}">
                <a16:creationId xmlns:a16="http://schemas.microsoft.com/office/drawing/2014/main" xmlns="" id="{3EDA3593-F331-4B43-B8B1-68EE7CADE1D7}"/>
              </a:ext>
            </a:extLst>
          </p:cNvPr>
          <p:cNvCxnSpPr>
            <a:stCxn id="58" idx="1"/>
            <a:endCxn id="64" idx="3"/>
          </p:cNvCxnSpPr>
          <p:nvPr/>
        </p:nvCxnSpPr>
        <p:spPr>
          <a:xfrm flipH="1">
            <a:off x="5359280" y="4821358"/>
            <a:ext cx="400766"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6" name="직사각형 65">
            <a:extLst>
              <a:ext uri="{FF2B5EF4-FFF2-40B4-BE49-F238E27FC236}">
                <a16:creationId xmlns:a16="http://schemas.microsoft.com/office/drawing/2014/main" xmlns="" id="{A9428C8F-F6B1-42F6-AF7E-64F4E0684A90}"/>
              </a:ext>
            </a:extLst>
          </p:cNvPr>
          <p:cNvSpPr/>
          <p:nvPr/>
        </p:nvSpPr>
        <p:spPr>
          <a:xfrm>
            <a:off x="8156380" y="4915817"/>
            <a:ext cx="861133" cy="461665"/>
          </a:xfrm>
          <a:prstGeom prst="rect">
            <a:avLst/>
          </a:prstGeom>
        </p:spPr>
        <p:txBody>
          <a:bodyPr wrap="none">
            <a:spAutoFit/>
          </a:bodyPr>
          <a:lstStyle/>
          <a:p>
            <a:r>
              <a:rPr lang="en-US" altLang="ko-KR" sz="800" dirty="0"/>
              <a:t>DG_REVIEW</a:t>
            </a:r>
          </a:p>
          <a:p>
            <a:r>
              <a:rPr lang="en-US" altLang="ko-KR" sz="800" dirty="0"/>
              <a:t>DG_TRAINER</a:t>
            </a:r>
          </a:p>
          <a:p>
            <a:r>
              <a:rPr lang="en-US" altLang="ko-KR" sz="800" dirty="0"/>
              <a:t>PROFILENAME</a:t>
            </a:r>
          </a:p>
        </p:txBody>
      </p:sp>
      <p:pic>
        <p:nvPicPr>
          <p:cNvPr id="68" name="그림 67" descr="모니터, 컴퓨터이(가) 표시된 사진&#10;&#10;자동 생성된 설명">
            <a:extLst>
              <a:ext uri="{FF2B5EF4-FFF2-40B4-BE49-F238E27FC236}">
                <a16:creationId xmlns:a16="http://schemas.microsoft.com/office/drawing/2014/main" xmlns=""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08432" y="4445341"/>
            <a:ext cx="611352" cy="586336"/>
          </a:xfrm>
          <a:prstGeom prst="rect">
            <a:avLst/>
          </a:prstGeom>
        </p:spPr>
      </p:pic>
      <p:cxnSp>
        <p:nvCxnSpPr>
          <p:cNvPr id="69" name="직선 화살표 연결선 68"/>
          <p:cNvCxnSpPr/>
          <p:nvPr/>
        </p:nvCxnSpPr>
        <p:spPr>
          <a:xfrm>
            <a:off x="7844041" y="4862643"/>
            <a:ext cx="324024"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70" name="직선 화살표 연결선 69"/>
          <p:cNvCxnSpPr/>
          <p:nvPr/>
        </p:nvCxnSpPr>
        <p:spPr>
          <a:xfrm flipH="1">
            <a:off x="7795114" y="4713108"/>
            <a:ext cx="360040"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72" name="직선 화살표 연결선 71">
            <a:extLst>
              <a:ext uri="{FF2B5EF4-FFF2-40B4-BE49-F238E27FC236}">
                <a16:creationId xmlns:a16="http://schemas.microsoft.com/office/drawing/2014/main" xmlns="" id="{3EDA3593-F331-4B43-B8B1-68EE7CADE1D7}"/>
              </a:ext>
            </a:extLst>
          </p:cNvPr>
          <p:cNvCxnSpPr>
            <a:stCxn id="58" idx="2"/>
            <a:endCxn id="50" idx="0"/>
          </p:cNvCxnSpPr>
          <p:nvPr/>
        </p:nvCxnSpPr>
        <p:spPr>
          <a:xfrm>
            <a:off x="6750156" y="5031677"/>
            <a:ext cx="0" cy="43339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xmlns="" id="{FD5EE8E4-3E7C-4BE9-9A26-8F16FFDBF940}"/>
              </a:ext>
            </a:extLst>
          </p:cNvPr>
          <p:cNvSpPr/>
          <p:nvPr/>
        </p:nvSpPr>
        <p:spPr>
          <a:xfrm>
            <a:off x="6733418" y="5140653"/>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Tree>
    <p:extLst>
      <p:ext uri="{BB962C8B-B14F-4D97-AF65-F5344CB8AC3E}">
        <p14:creationId xmlns:p14="http://schemas.microsoft.com/office/powerpoint/2010/main" val="282831283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xmlns="" id="{683ED0D4-343F-4AC4-936C-4771ADDE3DEC}"/>
              </a:ext>
            </a:extLst>
          </p:cNvPr>
          <p:cNvSpPr>
            <a:spLocks noGrp="1"/>
          </p:cNvSpPr>
          <p:nvPr>
            <p:ph type="title"/>
          </p:nvPr>
        </p:nvSpPr>
        <p:spPr/>
        <p:txBody>
          <a:bodyPr/>
          <a:lstStyle/>
          <a:p>
            <a:endParaRPr lang="ko-KR" altLang="en-US" dirty="0"/>
          </a:p>
        </p:txBody>
      </p:sp>
      <p:sp>
        <p:nvSpPr>
          <p:cNvPr id="4" name="텍스트 개체 틀 3">
            <a:extLst>
              <a:ext uri="{FF2B5EF4-FFF2-40B4-BE49-F238E27FC236}">
                <a16:creationId xmlns:a16="http://schemas.microsoft.com/office/drawing/2014/main" xmlns="" id="{566248F4-75FF-4781-B7FF-A6FE901E2D68}"/>
              </a:ext>
            </a:extLst>
          </p:cNvPr>
          <p:cNvSpPr>
            <a:spLocks noGrp="1"/>
          </p:cNvSpPr>
          <p:nvPr>
            <p:ph type="body" sz="quarter" idx="10"/>
          </p:nvPr>
        </p:nvSpPr>
        <p:spPr/>
        <p:txBody>
          <a:bodyPr/>
          <a:lstStyle/>
          <a:p>
            <a:endParaRPr lang="ko-KR" altLang="en-US" dirty="0"/>
          </a:p>
        </p:txBody>
      </p:sp>
    </p:spTree>
    <p:extLst>
      <p:ext uri="{BB962C8B-B14F-4D97-AF65-F5344CB8AC3E}">
        <p14:creationId xmlns:p14="http://schemas.microsoft.com/office/powerpoint/2010/main" val="236706038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539609194"/>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111</a:t>
            </a:fld>
            <a:endParaRPr lang="ko-KR" altLang="en-US" sz="900"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7568" y="548680"/>
            <a:ext cx="4680520" cy="6181596"/>
          </a:xfrm>
          <a:prstGeom prst="rect">
            <a:avLst/>
          </a:prstGeom>
        </p:spPr>
      </p:pic>
    </p:spTree>
    <p:extLst>
      <p:ext uri="{BB962C8B-B14F-4D97-AF65-F5344CB8AC3E}">
        <p14:creationId xmlns:p14="http://schemas.microsoft.com/office/powerpoint/2010/main" val="349593775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539609194"/>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112</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51455" cy="4104000"/>
          </a:xfrm>
          <a:prstGeom prst="rect">
            <a:avLst/>
          </a:prstGeom>
        </p:spPr>
      </p:pic>
    </p:spTree>
    <p:extLst>
      <p:ext uri="{BB962C8B-B14F-4D97-AF65-F5344CB8AC3E}">
        <p14:creationId xmlns:p14="http://schemas.microsoft.com/office/powerpoint/2010/main" val="349593775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539609194"/>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113</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47391" cy="4104000"/>
          </a:xfrm>
          <a:prstGeom prst="rect">
            <a:avLst/>
          </a:prstGeom>
        </p:spPr>
      </p:pic>
    </p:spTree>
    <p:extLst>
      <p:ext uri="{BB962C8B-B14F-4D97-AF65-F5344CB8AC3E}">
        <p14:creationId xmlns:p14="http://schemas.microsoft.com/office/powerpoint/2010/main" val="349593775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xmlns="" id="{683ED0D4-343F-4AC4-936C-4771ADDE3DEC}"/>
              </a:ext>
            </a:extLst>
          </p:cNvPr>
          <p:cNvSpPr>
            <a:spLocks noGrp="1"/>
          </p:cNvSpPr>
          <p:nvPr>
            <p:ph type="title"/>
          </p:nvPr>
        </p:nvSpPr>
        <p:spPr/>
        <p:txBody>
          <a:bodyPr/>
          <a:lstStyle/>
          <a:p>
            <a:endParaRPr lang="ko-KR" altLang="en-US" dirty="0"/>
          </a:p>
        </p:txBody>
      </p:sp>
      <p:sp>
        <p:nvSpPr>
          <p:cNvPr id="4" name="텍스트 개체 틀 3">
            <a:extLst>
              <a:ext uri="{FF2B5EF4-FFF2-40B4-BE49-F238E27FC236}">
                <a16:creationId xmlns:a16="http://schemas.microsoft.com/office/drawing/2014/main" xmlns="" id="{566248F4-75FF-4781-B7FF-A6FE901E2D68}"/>
              </a:ext>
            </a:extLst>
          </p:cNvPr>
          <p:cNvSpPr>
            <a:spLocks noGrp="1"/>
          </p:cNvSpPr>
          <p:nvPr>
            <p:ph type="body" sz="quarter" idx="10"/>
          </p:nvPr>
        </p:nvSpPr>
        <p:spPr/>
        <p:txBody>
          <a:bodyPr/>
          <a:lstStyle/>
          <a:p>
            <a:endParaRPr lang="ko-KR" altLang="en-US" dirty="0"/>
          </a:p>
        </p:txBody>
      </p:sp>
    </p:spTree>
    <p:extLst>
      <p:ext uri="{BB962C8B-B14F-4D97-AF65-F5344CB8AC3E}">
        <p14:creationId xmlns:p14="http://schemas.microsoft.com/office/powerpoint/2010/main" val="206239264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326313964"/>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115</a:t>
            </a:fld>
            <a:endParaRPr lang="ko-KR" altLang="en-US" sz="900" dirty="0"/>
          </a:p>
        </p:txBody>
      </p:sp>
      <p:pic>
        <p:nvPicPr>
          <p:cNvPr id="3" name="그림 2"/>
          <p:cNvPicPr>
            <a:picLocks noChangeAspect="1"/>
          </p:cNvPicPr>
          <p:nvPr/>
        </p:nvPicPr>
        <p:blipFill rotWithShape="1">
          <a:blip r:embed="rId2">
            <a:extLst>
              <a:ext uri="{28A0092B-C50C-407E-A947-70E740481C1C}">
                <a14:useLocalDpi xmlns:a14="http://schemas.microsoft.com/office/drawing/2010/main" val="0"/>
              </a:ext>
            </a:extLst>
          </a:blip>
          <a:srcRect t="37" b="2"/>
          <a:stretch/>
        </p:blipFill>
        <p:spPr>
          <a:xfrm>
            <a:off x="1559496" y="980728"/>
            <a:ext cx="5787838" cy="5194712"/>
          </a:xfrm>
          <a:prstGeom prst="rect">
            <a:avLst/>
          </a:prstGeom>
        </p:spPr>
      </p:pic>
    </p:spTree>
    <p:extLst>
      <p:ext uri="{BB962C8B-B14F-4D97-AF65-F5344CB8AC3E}">
        <p14:creationId xmlns:p14="http://schemas.microsoft.com/office/powerpoint/2010/main" val="151233435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342571187"/>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116</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3513" y="980728"/>
            <a:ext cx="5828631" cy="5194800"/>
          </a:xfrm>
          <a:prstGeom prst="rect">
            <a:avLst/>
          </a:prstGeom>
        </p:spPr>
      </p:pic>
    </p:spTree>
    <p:extLst>
      <p:ext uri="{BB962C8B-B14F-4D97-AF65-F5344CB8AC3E}">
        <p14:creationId xmlns:p14="http://schemas.microsoft.com/office/powerpoint/2010/main" val="235942847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342571187"/>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117</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4658" y="970504"/>
            <a:ext cx="5807486" cy="5194800"/>
          </a:xfrm>
          <a:prstGeom prst="rect">
            <a:avLst/>
          </a:prstGeom>
        </p:spPr>
      </p:pic>
    </p:spTree>
    <p:extLst>
      <p:ext uri="{BB962C8B-B14F-4D97-AF65-F5344CB8AC3E}">
        <p14:creationId xmlns:p14="http://schemas.microsoft.com/office/powerpoint/2010/main" val="235942847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xmlns="" id="{683ED0D4-343F-4AC4-936C-4771ADDE3DEC}"/>
              </a:ext>
            </a:extLst>
          </p:cNvPr>
          <p:cNvSpPr>
            <a:spLocks noGrp="1"/>
          </p:cNvSpPr>
          <p:nvPr>
            <p:ph type="title"/>
          </p:nvPr>
        </p:nvSpPr>
        <p:spPr/>
        <p:txBody>
          <a:bodyPr/>
          <a:lstStyle/>
          <a:p>
            <a:endParaRPr lang="ko-KR" altLang="en-US" dirty="0"/>
          </a:p>
        </p:txBody>
      </p:sp>
      <p:sp>
        <p:nvSpPr>
          <p:cNvPr id="4" name="텍스트 개체 틀 3">
            <a:extLst>
              <a:ext uri="{FF2B5EF4-FFF2-40B4-BE49-F238E27FC236}">
                <a16:creationId xmlns:a16="http://schemas.microsoft.com/office/drawing/2014/main" xmlns="" id="{566248F4-75FF-4781-B7FF-A6FE901E2D68}"/>
              </a:ext>
            </a:extLst>
          </p:cNvPr>
          <p:cNvSpPr>
            <a:spLocks noGrp="1"/>
          </p:cNvSpPr>
          <p:nvPr>
            <p:ph type="body" sz="quarter" idx="10"/>
          </p:nvPr>
        </p:nvSpPr>
        <p:spPr/>
        <p:txBody>
          <a:bodyPr/>
          <a:lstStyle/>
          <a:p>
            <a:endParaRPr lang="ko-KR" altLang="en-US" dirty="0"/>
          </a:p>
        </p:txBody>
      </p:sp>
    </p:spTree>
    <p:extLst>
      <p:ext uri="{BB962C8B-B14F-4D97-AF65-F5344CB8AC3E}">
        <p14:creationId xmlns:p14="http://schemas.microsoft.com/office/powerpoint/2010/main" val="206239264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342571187"/>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119</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496" y="970504"/>
            <a:ext cx="5814005" cy="5194800"/>
          </a:xfrm>
          <a:prstGeom prst="rect">
            <a:avLst/>
          </a:prstGeom>
        </p:spPr>
      </p:pic>
    </p:spTree>
    <p:extLst>
      <p:ext uri="{BB962C8B-B14F-4D97-AF65-F5344CB8AC3E}">
        <p14:creationId xmlns:p14="http://schemas.microsoft.com/office/powerpoint/2010/main" val="23594284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719F2D03-4DCC-42DA-95ED-B3FF360D7F63}"/>
              </a:ext>
            </a:extLst>
          </p:cNvPr>
          <p:cNvSpPr>
            <a:spLocks noGrp="1"/>
          </p:cNvSpPr>
          <p:nvPr>
            <p:ph type="title"/>
          </p:nvPr>
        </p:nvSpPr>
        <p:spPr/>
        <p:txBody>
          <a:bodyPr/>
          <a:lstStyle/>
          <a:p>
            <a:r>
              <a:rPr lang="en-US" altLang="ko-KR" dirty="0"/>
              <a:t>User flow : </a:t>
            </a:r>
            <a:r>
              <a:rPr lang="ko-KR" altLang="en-US" dirty="0"/>
              <a:t>트레이너 상세 페이지</a:t>
            </a:r>
            <a:r>
              <a:rPr lang="en-US" altLang="ko-KR" dirty="0"/>
              <a:t>(1)</a:t>
            </a:r>
            <a:endParaRPr lang="ko-KR" altLang="en-US" dirty="0"/>
          </a:p>
        </p:txBody>
      </p:sp>
      <p:graphicFrame>
        <p:nvGraphicFramePr>
          <p:cNvPr id="3" name="표 2">
            <a:extLst>
              <a:ext uri="{FF2B5EF4-FFF2-40B4-BE49-F238E27FC236}">
                <a16:creationId xmlns:a16="http://schemas.microsoft.com/office/drawing/2014/main" xmlns="" id="{8B87A678-AF99-4807-A120-CB661ED337F4}"/>
              </a:ext>
            </a:extLst>
          </p:cNvPr>
          <p:cNvGraphicFramePr>
            <a:graphicFrameLocks noGrp="1"/>
          </p:cNvGraphicFramePr>
          <p:nvPr>
            <p:extLst>
              <p:ext uri="{D42A27DB-BD31-4B8C-83A1-F6EECF244321}">
                <p14:modId xmlns:p14="http://schemas.microsoft.com/office/powerpoint/2010/main" val="3569666046"/>
              </p:ext>
            </p:extLst>
          </p:nvPr>
        </p:nvGraphicFramePr>
        <p:xfrm>
          <a:off x="1197870" y="1268759"/>
          <a:ext cx="9794674" cy="5400592"/>
        </p:xfrm>
        <a:graphic>
          <a:graphicData uri="http://schemas.openxmlformats.org/drawingml/2006/table">
            <a:tbl>
              <a:tblPr>
                <a:tableStyleId>{5C22544A-7EE6-4342-B048-85BDC9FD1C3A}</a:tableStyleId>
              </a:tblPr>
              <a:tblGrid>
                <a:gridCol w="1081706">
                  <a:extLst>
                    <a:ext uri="{9D8B030D-6E8A-4147-A177-3AD203B41FA5}">
                      <a16:colId xmlns:a16="http://schemas.microsoft.com/office/drawing/2014/main" xmlns="" val="554055183"/>
                    </a:ext>
                  </a:extLst>
                </a:gridCol>
                <a:gridCol w="4248472">
                  <a:extLst>
                    <a:ext uri="{9D8B030D-6E8A-4147-A177-3AD203B41FA5}">
                      <a16:colId xmlns:a16="http://schemas.microsoft.com/office/drawing/2014/main" xmlns="" val="20000"/>
                    </a:ext>
                  </a:extLst>
                </a:gridCol>
                <a:gridCol w="4464496">
                  <a:extLst>
                    <a:ext uri="{9D8B030D-6E8A-4147-A177-3AD203B41FA5}">
                      <a16:colId xmlns:a16="http://schemas.microsoft.com/office/drawing/2014/main" xmlns="" val="2694983372"/>
                    </a:ext>
                  </a:extLst>
                </a:gridCol>
              </a:tblGrid>
              <a:tr h="385294">
                <a:tc rowSpan="2">
                  <a:txBody>
                    <a:bodyPr/>
                    <a:lstStyle/>
                    <a:p>
                      <a:pPr algn="ctr" latinLnBrk="1"/>
                      <a:r>
                        <a:rPr lang="en-US" altLang="ko-KR" sz="1000" b="1" dirty="0" err="1">
                          <a:solidFill>
                            <a:schemeClr val="tx1"/>
                          </a:solidFill>
                        </a:rPr>
                        <a:t>trainerView</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ko-KR" altLang="en-US" sz="1000" b="0" dirty="0">
                          <a:solidFill>
                            <a:schemeClr val="tx1"/>
                          </a:solidFill>
                        </a:rPr>
                        <a:t>구경하러 가기</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r>
                        <a:rPr lang="ko-KR" altLang="en-US" sz="1000" b="0" dirty="0">
                          <a:solidFill>
                            <a:schemeClr val="tx1"/>
                          </a:solidFill>
                        </a:rPr>
                        <a:t>리뷰 상세보기</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5015298">
                <a:tc vMerge="1">
                  <a:txBody>
                    <a:bodyPr/>
                    <a:lstStyle/>
                    <a:p>
                      <a:pPr latinLnBrk="1"/>
                      <a:endParaRPr lang="ko-KR" altLang="en-US"/>
                    </a:p>
                  </a:txBody>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646134944"/>
                  </a:ext>
                </a:extLst>
              </a:tr>
            </a:tbl>
          </a:graphicData>
        </a:graphic>
      </p:graphicFrame>
      <p:sp>
        <p:nvSpPr>
          <p:cNvPr id="139" name="TextBox 138">
            <a:extLst>
              <a:ext uri="{FF2B5EF4-FFF2-40B4-BE49-F238E27FC236}">
                <a16:creationId xmlns:a16="http://schemas.microsoft.com/office/drawing/2014/main" xmlns=""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12</a:t>
            </a:fld>
            <a:endParaRPr lang="ko-KR" altLang="en-US" sz="900" dirty="0"/>
          </a:p>
        </p:txBody>
      </p:sp>
      <p:sp>
        <p:nvSpPr>
          <p:cNvPr id="63" name="순서도: 문서 4">
            <a:extLst>
              <a:ext uri="{FF2B5EF4-FFF2-40B4-BE49-F238E27FC236}">
                <a16:creationId xmlns:a16="http://schemas.microsoft.com/office/drawing/2014/main" xmlns="" id="{27298BDD-BEED-483B-A942-11880CD2BCCD}"/>
              </a:ext>
            </a:extLst>
          </p:cNvPr>
          <p:cNvSpPr/>
          <p:nvPr/>
        </p:nvSpPr>
        <p:spPr>
          <a:xfrm>
            <a:off x="3266261" y="2659930"/>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trainerView.jsp</a:t>
            </a:r>
            <a:endParaRPr lang="en-US" altLang="ko-KR" sz="800" dirty="0">
              <a:solidFill>
                <a:schemeClr val="tx1"/>
              </a:solidFill>
              <a:latin typeface="+mn-ea"/>
            </a:endParaRPr>
          </a:p>
        </p:txBody>
      </p:sp>
      <p:sp>
        <p:nvSpPr>
          <p:cNvPr id="83" name="순서도: 판단 82">
            <a:extLst>
              <a:ext uri="{FF2B5EF4-FFF2-40B4-BE49-F238E27FC236}">
                <a16:creationId xmlns:a16="http://schemas.microsoft.com/office/drawing/2014/main" xmlns="" id="{C07A0973-7A51-4E56-927B-66B2A3E6F2B9}"/>
              </a:ext>
            </a:extLst>
          </p:cNvPr>
          <p:cNvSpPr/>
          <p:nvPr/>
        </p:nvSpPr>
        <p:spPr>
          <a:xfrm>
            <a:off x="3189603" y="3800450"/>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TrainerMypage</a:t>
            </a:r>
            <a:endParaRPr lang="en-US" altLang="ko-KR" sz="800" dirty="0">
              <a:solidFill>
                <a:schemeClr val="tx1"/>
              </a:solidFill>
            </a:endParaRPr>
          </a:p>
          <a:p>
            <a:pPr algn="ctr"/>
            <a:r>
              <a:rPr lang="en-US" altLang="ko-KR" sz="800" dirty="0">
                <a:solidFill>
                  <a:schemeClr val="tx1"/>
                </a:solidFill>
              </a:rPr>
              <a:t>SnsViewOkAction.java</a:t>
            </a:r>
            <a:endParaRPr lang="ko-KR" altLang="en-US" sz="800" dirty="0">
              <a:solidFill>
                <a:schemeClr val="tx1"/>
              </a:solidFill>
            </a:endParaRPr>
          </a:p>
        </p:txBody>
      </p:sp>
      <p:sp>
        <p:nvSpPr>
          <p:cNvPr id="98" name="직사각형 97">
            <a:extLst>
              <a:ext uri="{FF2B5EF4-FFF2-40B4-BE49-F238E27FC236}">
                <a16:creationId xmlns:a16="http://schemas.microsoft.com/office/drawing/2014/main" xmlns="" id="{A9428C8F-F6B1-42F6-AF7E-64F4E0684A90}"/>
              </a:ext>
            </a:extLst>
          </p:cNvPr>
          <p:cNvSpPr/>
          <p:nvPr/>
        </p:nvSpPr>
        <p:spPr>
          <a:xfrm>
            <a:off x="2935043" y="3784477"/>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99" name="직사각형 98">
            <a:extLst>
              <a:ext uri="{FF2B5EF4-FFF2-40B4-BE49-F238E27FC236}">
                <a16:creationId xmlns:a16="http://schemas.microsoft.com/office/drawing/2014/main" xmlns="" id="{A9428C8F-F6B1-42F6-AF7E-64F4E0684A90}"/>
              </a:ext>
            </a:extLst>
          </p:cNvPr>
          <p:cNvSpPr/>
          <p:nvPr/>
        </p:nvSpPr>
        <p:spPr>
          <a:xfrm>
            <a:off x="4130357" y="4293676"/>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53" name="직사각형 52"/>
          <p:cNvSpPr/>
          <p:nvPr/>
        </p:nvSpPr>
        <p:spPr>
          <a:xfrm>
            <a:off x="3510276" y="3207366"/>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smtClean="0">
                <a:solidFill>
                  <a:schemeClr val="tx1"/>
                </a:solidFill>
              </a:rPr>
              <a:t>&lt;button</a:t>
            </a:r>
            <a:r>
              <a:rPr lang="en-US" altLang="ko-KR" sz="800" dirty="0">
                <a:solidFill>
                  <a:schemeClr val="tx1"/>
                </a:solidFill>
              </a:rPr>
              <a:t>&gt;</a:t>
            </a:r>
          </a:p>
          <a:p>
            <a:pPr algn="ctr"/>
            <a:r>
              <a:rPr lang="ko-KR" altLang="en-US" sz="800" dirty="0">
                <a:solidFill>
                  <a:schemeClr val="tx1"/>
                </a:solidFill>
              </a:rPr>
              <a:t>구경하러 가기</a:t>
            </a:r>
          </a:p>
        </p:txBody>
      </p:sp>
      <p:sp>
        <p:nvSpPr>
          <p:cNvPr id="66" name="직사각형 65">
            <a:extLst>
              <a:ext uri="{FF2B5EF4-FFF2-40B4-BE49-F238E27FC236}">
                <a16:creationId xmlns:a16="http://schemas.microsoft.com/office/drawing/2014/main" xmlns="" id="{A9428C8F-F6B1-42F6-AF7E-64F4E0684A90}"/>
              </a:ext>
            </a:extLst>
          </p:cNvPr>
          <p:cNvSpPr/>
          <p:nvPr/>
        </p:nvSpPr>
        <p:spPr>
          <a:xfrm>
            <a:off x="5514012" y="4134733"/>
            <a:ext cx="861133" cy="461665"/>
          </a:xfrm>
          <a:prstGeom prst="rect">
            <a:avLst/>
          </a:prstGeom>
        </p:spPr>
        <p:txBody>
          <a:bodyPr wrap="none">
            <a:spAutoFit/>
          </a:bodyPr>
          <a:lstStyle/>
          <a:p>
            <a:r>
              <a:rPr lang="en-US" altLang="ko-KR" sz="800" dirty="0"/>
              <a:t>PROFILENAME</a:t>
            </a:r>
          </a:p>
          <a:p>
            <a:r>
              <a:rPr lang="en-US" altLang="ko-KR" sz="800" dirty="0"/>
              <a:t>SNSFILENAME</a:t>
            </a:r>
          </a:p>
          <a:p>
            <a:r>
              <a:rPr lang="en-US" altLang="ko-KR" sz="800" dirty="0"/>
              <a:t>DG_TRAINER</a:t>
            </a:r>
          </a:p>
        </p:txBody>
      </p:sp>
      <p:pic>
        <p:nvPicPr>
          <p:cNvPr id="68" name="그림 67" descr="모니터, 컴퓨터이(가) 표시된 사진&#10;&#10;자동 생성된 설명">
            <a:extLst>
              <a:ext uri="{FF2B5EF4-FFF2-40B4-BE49-F238E27FC236}">
                <a16:creationId xmlns:a16="http://schemas.microsoft.com/office/drawing/2014/main" xmlns=""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265" y="3699759"/>
            <a:ext cx="611352" cy="586336"/>
          </a:xfrm>
          <a:prstGeom prst="rect">
            <a:avLst/>
          </a:prstGeom>
        </p:spPr>
      </p:pic>
      <p:cxnSp>
        <p:nvCxnSpPr>
          <p:cNvPr id="69" name="직선 화살표 연결선 68"/>
          <p:cNvCxnSpPr/>
          <p:nvPr/>
        </p:nvCxnSpPr>
        <p:spPr>
          <a:xfrm>
            <a:off x="5184190" y="4082591"/>
            <a:ext cx="324024"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70" name="직선 화살표 연결선 69"/>
          <p:cNvCxnSpPr/>
          <p:nvPr/>
        </p:nvCxnSpPr>
        <p:spPr>
          <a:xfrm flipH="1">
            <a:off x="5135263" y="3933056"/>
            <a:ext cx="360040"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32" name="직선 화살표 연결선 31">
            <a:extLst>
              <a:ext uri="{FF2B5EF4-FFF2-40B4-BE49-F238E27FC236}">
                <a16:creationId xmlns:a16="http://schemas.microsoft.com/office/drawing/2014/main" xmlns="" id="{B2D31C18-6213-4A93-A35A-015EE3497E1B}"/>
              </a:ext>
            </a:extLst>
          </p:cNvPr>
          <p:cNvCxnSpPr>
            <a:cxnSpLocks/>
            <a:stCxn id="63" idx="2"/>
            <a:endCxn id="53" idx="0"/>
          </p:cNvCxnSpPr>
          <p:nvPr/>
        </p:nvCxnSpPr>
        <p:spPr>
          <a:xfrm flipH="1">
            <a:off x="4176350" y="2910383"/>
            <a:ext cx="3363" cy="29698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6" name="직사각형 35">
            <a:extLst>
              <a:ext uri="{FF2B5EF4-FFF2-40B4-BE49-F238E27FC236}">
                <a16:creationId xmlns:a16="http://schemas.microsoft.com/office/drawing/2014/main" xmlns="" id="{B3FA6542-456C-4629-A9E0-ACAFCA555586}"/>
              </a:ext>
            </a:extLst>
          </p:cNvPr>
          <p:cNvSpPr/>
          <p:nvPr/>
        </p:nvSpPr>
        <p:spPr>
          <a:xfrm>
            <a:off x="2423592" y="3857065"/>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sp>
        <p:nvSpPr>
          <p:cNvPr id="39" name="순서도: 문서 4">
            <a:extLst>
              <a:ext uri="{FF2B5EF4-FFF2-40B4-BE49-F238E27FC236}">
                <a16:creationId xmlns:a16="http://schemas.microsoft.com/office/drawing/2014/main" xmlns="" id="{71C0B810-95B8-4541-8568-42F6E59D64FD}"/>
              </a:ext>
            </a:extLst>
          </p:cNvPr>
          <p:cNvSpPr/>
          <p:nvPr/>
        </p:nvSpPr>
        <p:spPr>
          <a:xfrm>
            <a:off x="3266261" y="4600977"/>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sns.jsp</a:t>
            </a:r>
            <a:endParaRPr lang="en-US" altLang="ko-KR" sz="800" dirty="0">
              <a:solidFill>
                <a:schemeClr val="tx1"/>
              </a:solidFill>
              <a:latin typeface="+mn-ea"/>
            </a:endParaRPr>
          </a:p>
        </p:txBody>
      </p:sp>
      <p:cxnSp>
        <p:nvCxnSpPr>
          <p:cNvPr id="41" name="직선 화살표 연결선 40">
            <a:extLst>
              <a:ext uri="{FF2B5EF4-FFF2-40B4-BE49-F238E27FC236}">
                <a16:creationId xmlns:a16="http://schemas.microsoft.com/office/drawing/2014/main" xmlns="" id="{09C2EE6C-1A56-44F6-B819-3392B14FE2E1}"/>
              </a:ext>
            </a:extLst>
          </p:cNvPr>
          <p:cNvCxnSpPr>
            <a:cxnSpLocks/>
            <a:stCxn id="83" idx="2"/>
            <a:endCxn id="39" idx="0"/>
          </p:cNvCxnSpPr>
          <p:nvPr/>
        </p:nvCxnSpPr>
        <p:spPr>
          <a:xfrm>
            <a:off x="4179713" y="4221088"/>
            <a:ext cx="0" cy="37988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xmlns="" id="{4D7BCA0C-91EA-47CC-899D-6715AFF47B1B}"/>
              </a:ext>
            </a:extLst>
          </p:cNvPr>
          <p:cNvCxnSpPr>
            <a:cxnSpLocks/>
            <a:stCxn id="83" idx="1"/>
            <a:endCxn id="36" idx="3"/>
          </p:cNvCxnSpPr>
          <p:nvPr/>
        </p:nvCxnSpPr>
        <p:spPr>
          <a:xfrm flipH="1">
            <a:off x="2955257" y="4010769"/>
            <a:ext cx="234346"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xmlns="" id="{8F74BF42-A82D-413D-9298-EA05C203AE0C}"/>
              </a:ext>
            </a:extLst>
          </p:cNvPr>
          <p:cNvCxnSpPr>
            <a:cxnSpLocks/>
            <a:stCxn id="53" idx="2"/>
            <a:endCxn id="83" idx="0"/>
          </p:cNvCxnSpPr>
          <p:nvPr/>
        </p:nvCxnSpPr>
        <p:spPr>
          <a:xfrm>
            <a:off x="4176350" y="3514773"/>
            <a:ext cx="3363" cy="28567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1" name="순서도: 문서 4">
            <a:extLst>
              <a:ext uri="{FF2B5EF4-FFF2-40B4-BE49-F238E27FC236}">
                <a16:creationId xmlns:a16="http://schemas.microsoft.com/office/drawing/2014/main" xmlns="" id="{B6D5F52F-0BAD-4AFD-99B0-39FACBD50E12}"/>
              </a:ext>
            </a:extLst>
          </p:cNvPr>
          <p:cNvSpPr/>
          <p:nvPr/>
        </p:nvSpPr>
        <p:spPr>
          <a:xfrm>
            <a:off x="7824192" y="2659930"/>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trainerView.jsp</a:t>
            </a:r>
            <a:endParaRPr lang="en-US" altLang="ko-KR" sz="800" dirty="0">
              <a:solidFill>
                <a:schemeClr val="tx1"/>
              </a:solidFill>
              <a:latin typeface="+mn-ea"/>
            </a:endParaRPr>
          </a:p>
        </p:txBody>
      </p:sp>
      <p:cxnSp>
        <p:nvCxnSpPr>
          <p:cNvPr id="92" name="직선 화살표 연결선 91">
            <a:extLst>
              <a:ext uri="{FF2B5EF4-FFF2-40B4-BE49-F238E27FC236}">
                <a16:creationId xmlns:a16="http://schemas.microsoft.com/office/drawing/2014/main" xmlns="" id="{EE031D15-07C5-4F7C-831A-D94BDE380334}"/>
              </a:ext>
            </a:extLst>
          </p:cNvPr>
          <p:cNvCxnSpPr>
            <a:cxnSpLocks/>
            <a:stCxn id="91" idx="2"/>
            <a:endCxn id="95" idx="0"/>
          </p:cNvCxnSpPr>
          <p:nvPr/>
        </p:nvCxnSpPr>
        <p:spPr>
          <a:xfrm>
            <a:off x="8737644" y="2910383"/>
            <a:ext cx="0" cy="30259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5" name="직사각형 94">
            <a:extLst>
              <a:ext uri="{FF2B5EF4-FFF2-40B4-BE49-F238E27FC236}">
                <a16:creationId xmlns:a16="http://schemas.microsoft.com/office/drawing/2014/main" xmlns="" id="{8EAAF037-5AE2-49BC-A333-CA5356FD6788}"/>
              </a:ext>
            </a:extLst>
          </p:cNvPr>
          <p:cNvSpPr/>
          <p:nvPr/>
        </p:nvSpPr>
        <p:spPr>
          <a:xfrm>
            <a:off x="8071570" y="3212976"/>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&lt;a&gt;</a:t>
            </a:r>
          </a:p>
          <a:p>
            <a:pPr algn="ctr"/>
            <a:r>
              <a:rPr lang="ko-KR" altLang="en-US" sz="800" dirty="0">
                <a:solidFill>
                  <a:schemeClr val="tx1"/>
                </a:solidFill>
              </a:rPr>
              <a:t>리뷰 내용</a:t>
            </a:r>
          </a:p>
        </p:txBody>
      </p:sp>
      <p:sp>
        <p:nvSpPr>
          <p:cNvPr id="97" name="순서도: 판단 96">
            <a:extLst>
              <a:ext uri="{FF2B5EF4-FFF2-40B4-BE49-F238E27FC236}">
                <a16:creationId xmlns:a16="http://schemas.microsoft.com/office/drawing/2014/main" xmlns="" id="{B5EA96F6-3AB4-4D8E-BD10-2D8A3E4BC9A0}"/>
              </a:ext>
            </a:extLst>
          </p:cNvPr>
          <p:cNvSpPr/>
          <p:nvPr/>
        </p:nvSpPr>
        <p:spPr>
          <a:xfrm>
            <a:off x="7747534" y="3857065"/>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ReviewViewOk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sp>
        <p:nvSpPr>
          <p:cNvPr id="100" name="직사각형 99">
            <a:extLst>
              <a:ext uri="{FF2B5EF4-FFF2-40B4-BE49-F238E27FC236}">
                <a16:creationId xmlns:a16="http://schemas.microsoft.com/office/drawing/2014/main" xmlns="" id="{BA933E44-A6CA-4198-B7E1-0370D1550A7E}"/>
              </a:ext>
            </a:extLst>
          </p:cNvPr>
          <p:cNvSpPr/>
          <p:nvPr/>
        </p:nvSpPr>
        <p:spPr>
          <a:xfrm>
            <a:off x="7471859" y="3838621"/>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01" name="직사각형 100">
            <a:extLst>
              <a:ext uri="{FF2B5EF4-FFF2-40B4-BE49-F238E27FC236}">
                <a16:creationId xmlns:a16="http://schemas.microsoft.com/office/drawing/2014/main" xmlns="" id="{580E0A2E-33F5-4D0F-B386-C818D17172B1}"/>
              </a:ext>
            </a:extLst>
          </p:cNvPr>
          <p:cNvSpPr/>
          <p:nvPr/>
        </p:nvSpPr>
        <p:spPr>
          <a:xfrm>
            <a:off x="6960408" y="3911209"/>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102" name="직선 화살표 연결선 101">
            <a:extLst>
              <a:ext uri="{FF2B5EF4-FFF2-40B4-BE49-F238E27FC236}">
                <a16:creationId xmlns:a16="http://schemas.microsoft.com/office/drawing/2014/main" xmlns="" id="{AE1983DC-6DD4-4AC1-A676-5E4DFF0CF567}"/>
              </a:ext>
            </a:extLst>
          </p:cNvPr>
          <p:cNvCxnSpPr>
            <a:cxnSpLocks/>
            <a:stCxn id="97" idx="1"/>
            <a:endCxn id="101" idx="3"/>
          </p:cNvCxnSpPr>
          <p:nvPr/>
        </p:nvCxnSpPr>
        <p:spPr>
          <a:xfrm flipH="1" flipV="1">
            <a:off x="7492073" y="4064913"/>
            <a:ext cx="255461" cy="247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xmlns="" id="{32B1CDCD-159A-423F-9A0A-B8E8E9DBAE62}"/>
              </a:ext>
            </a:extLst>
          </p:cNvPr>
          <p:cNvCxnSpPr>
            <a:cxnSpLocks/>
            <a:stCxn id="95" idx="2"/>
            <a:endCxn id="97" idx="0"/>
          </p:cNvCxnSpPr>
          <p:nvPr/>
        </p:nvCxnSpPr>
        <p:spPr>
          <a:xfrm>
            <a:off x="8737644" y="3520383"/>
            <a:ext cx="0" cy="33668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5" name="직사각형 104">
            <a:extLst>
              <a:ext uri="{FF2B5EF4-FFF2-40B4-BE49-F238E27FC236}">
                <a16:creationId xmlns:a16="http://schemas.microsoft.com/office/drawing/2014/main" xmlns="" id="{B791E9D3-BD1F-4F12-98C0-D3A1A96FED9F}"/>
              </a:ext>
            </a:extLst>
          </p:cNvPr>
          <p:cNvSpPr/>
          <p:nvPr/>
        </p:nvSpPr>
        <p:spPr>
          <a:xfrm>
            <a:off x="10088740" y="4166938"/>
            <a:ext cx="779381" cy="461665"/>
          </a:xfrm>
          <a:prstGeom prst="rect">
            <a:avLst/>
          </a:prstGeom>
        </p:spPr>
        <p:txBody>
          <a:bodyPr wrap="none">
            <a:spAutoFit/>
          </a:bodyPr>
          <a:lstStyle/>
          <a:p>
            <a:r>
              <a:rPr lang="en-US" altLang="ko-KR" sz="800" dirty="0"/>
              <a:t>DG_TRAINER</a:t>
            </a:r>
          </a:p>
          <a:p>
            <a:r>
              <a:rPr lang="en-US" altLang="ko-KR" sz="800" dirty="0"/>
              <a:t>DG_REVIEW</a:t>
            </a:r>
          </a:p>
          <a:p>
            <a:r>
              <a:rPr lang="en-US" altLang="ko-KR" sz="800" dirty="0"/>
              <a:t>FILENAME</a:t>
            </a:r>
          </a:p>
        </p:txBody>
      </p:sp>
      <p:pic>
        <p:nvPicPr>
          <p:cNvPr id="110" name="그림 109" descr="모니터, 컴퓨터이(가) 표시된 사진&#10;&#10;자동 생성된 설명">
            <a:extLst>
              <a:ext uri="{FF2B5EF4-FFF2-40B4-BE49-F238E27FC236}">
                <a16:creationId xmlns:a16="http://schemas.microsoft.com/office/drawing/2014/main" xmlns="" id="{46C26D58-CFD3-4604-A60C-32B939D581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47993" y="3731964"/>
            <a:ext cx="611352" cy="586336"/>
          </a:xfrm>
          <a:prstGeom prst="rect">
            <a:avLst/>
          </a:prstGeom>
        </p:spPr>
      </p:pic>
      <p:cxnSp>
        <p:nvCxnSpPr>
          <p:cNvPr id="111" name="직선 화살표 연결선 110">
            <a:extLst>
              <a:ext uri="{FF2B5EF4-FFF2-40B4-BE49-F238E27FC236}">
                <a16:creationId xmlns:a16="http://schemas.microsoft.com/office/drawing/2014/main" xmlns="" id="{6ED7B914-105D-46E4-AE08-801E57C737B4}"/>
              </a:ext>
            </a:extLst>
          </p:cNvPr>
          <p:cNvCxnSpPr/>
          <p:nvPr/>
        </p:nvCxnSpPr>
        <p:spPr>
          <a:xfrm>
            <a:off x="9758918" y="4114796"/>
            <a:ext cx="324024"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112" name="직선 화살표 연결선 111">
            <a:extLst>
              <a:ext uri="{FF2B5EF4-FFF2-40B4-BE49-F238E27FC236}">
                <a16:creationId xmlns:a16="http://schemas.microsoft.com/office/drawing/2014/main" xmlns="" id="{1FAF4937-8CD9-40C7-AA59-A1F3CD7D6EC5}"/>
              </a:ext>
            </a:extLst>
          </p:cNvPr>
          <p:cNvCxnSpPr/>
          <p:nvPr/>
        </p:nvCxnSpPr>
        <p:spPr>
          <a:xfrm flipH="1">
            <a:off x="9709991" y="3965261"/>
            <a:ext cx="360040"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113" name="직선 화살표 연결선 112">
            <a:extLst>
              <a:ext uri="{FF2B5EF4-FFF2-40B4-BE49-F238E27FC236}">
                <a16:creationId xmlns:a16="http://schemas.microsoft.com/office/drawing/2014/main" xmlns="" id="{59BC29FB-3A7E-4801-BB76-B8583C378211}"/>
              </a:ext>
            </a:extLst>
          </p:cNvPr>
          <p:cNvCxnSpPr>
            <a:cxnSpLocks/>
            <a:stCxn id="97" idx="2"/>
            <a:endCxn id="117" idx="0"/>
          </p:cNvCxnSpPr>
          <p:nvPr/>
        </p:nvCxnSpPr>
        <p:spPr>
          <a:xfrm>
            <a:off x="8737644" y="4277703"/>
            <a:ext cx="816" cy="33668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7" name="순서도: 문서 4">
            <a:extLst>
              <a:ext uri="{FF2B5EF4-FFF2-40B4-BE49-F238E27FC236}">
                <a16:creationId xmlns:a16="http://schemas.microsoft.com/office/drawing/2014/main" xmlns="" id="{A3886BF2-1CA9-4A71-8823-77D52DBF412D}"/>
              </a:ext>
            </a:extLst>
          </p:cNvPr>
          <p:cNvSpPr/>
          <p:nvPr/>
        </p:nvSpPr>
        <p:spPr>
          <a:xfrm>
            <a:off x="7825008" y="4614385"/>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reviewView.jsp</a:t>
            </a:r>
            <a:endParaRPr lang="en-US" altLang="ko-KR" sz="800" dirty="0">
              <a:solidFill>
                <a:schemeClr val="tx1"/>
              </a:solidFill>
              <a:latin typeface="+mn-ea"/>
            </a:endParaRPr>
          </a:p>
        </p:txBody>
      </p:sp>
    </p:spTree>
    <p:extLst>
      <p:ext uri="{BB962C8B-B14F-4D97-AF65-F5344CB8AC3E}">
        <p14:creationId xmlns:p14="http://schemas.microsoft.com/office/powerpoint/2010/main" val="301462042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342571187"/>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120</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8916" y="980728"/>
            <a:ext cx="5813228" cy="5194800"/>
          </a:xfrm>
          <a:prstGeom prst="rect">
            <a:avLst/>
          </a:prstGeom>
        </p:spPr>
      </p:pic>
    </p:spTree>
    <p:extLst>
      <p:ext uri="{BB962C8B-B14F-4D97-AF65-F5344CB8AC3E}">
        <p14:creationId xmlns:p14="http://schemas.microsoft.com/office/powerpoint/2010/main" val="235942847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342571187"/>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121</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496" y="980728"/>
            <a:ext cx="5820522" cy="5194800"/>
          </a:xfrm>
          <a:prstGeom prst="rect">
            <a:avLst/>
          </a:prstGeom>
        </p:spPr>
      </p:pic>
    </p:spTree>
    <p:extLst>
      <p:ext uri="{BB962C8B-B14F-4D97-AF65-F5344CB8AC3E}">
        <p14:creationId xmlns:p14="http://schemas.microsoft.com/office/powerpoint/2010/main" val="2359428477"/>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342571187"/>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122</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496" y="980728"/>
            <a:ext cx="5805189" cy="5194800"/>
          </a:xfrm>
          <a:prstGeom prst="rect">
            <a:avLst/>
          </a:prstGeom>
        </p:spPr>
      </p:pic>
    </p:spTree>
    <p:extLst>
      <p:ext uri="{BB962C8B-B14F-4D97-AF65-F5344CB8AC3E}">
        <p14:creationId xmlns:p14="http://schemas.microsoft.com/office/powerpoint/2010/main" val="235942847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342571187"/>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123</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496" y="980728"/>
            <a:ext cx="5814005" cy="5194800"/>
          </a:xfrm>
          <a:prstGeom prst="rect">
            <a:avLst/>
          </a:prstGeom>
        </p:spPr>
      </p:pic>
    </p:spTree>
    <p:extLst>
      <p:ext uri="{BB962C8B-B14F-4D97-AF65-F5344CB8AC3E}">
        <p14:creationId xmlns:p14="http://schemas.microsoft.com/office/powerpoint/2010/main" val="235942847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xmlns="" id="{683ED0D4-343F-4AC4-936C-4771ADDE3DEC}"/>
              </a:ext>
            </a:extLst>
          </p:cNvPr>
          <p:cNvSpPr>
            <a:spLocks noGrp="1"/>
          </p:cNvSpPr>
          <p:nvPr>
            <p:ph type="title"/>
          </p:nvPr>
        </p:nvSpPr>
        <p:spPr/>
        <p:txBody>
          <a:bodyPr/>
          <a:lstStyle/>
          <a:p>
            <a:endParaRPr lang="ko-KR" altLang="en-US" dirty="0"/>
          </a:p>
        </p:txBody>
      </p:sp>
      <p:sp>
        <p:nvSpPr>
          <p:cNvPr id="4" name="텍스트 개체 틀 3">
            <a:extLst>
              <a:ext uri="{FF2B5EF4-FFF2-40B4-BE49-F238E27FC236}">
                <a16:creationId xmlns:a16="http://schemas.microsoft.com/office/drawing/2014/main" xmlns="" id="{566248F4-75FF-4781-B7FF-A6FE901E2D68}"/>
              </a:ext>
            </a:extLst>
          </p:cNvPr>
          <p:cNvSpPr>
            <a:spLocks noGrp="1"/>
          </p:cNvSpPr>
          <p:nvPr>
            <p:ph type="body" sz="quarter" idx="10"/>
          </p:nvPr>
        </p:nvSpPr>
        <p:spPr/>
        <p:txBody>
          <a:bodyPr/>
          <a:lstStyle/>
          <a:p>
            <a:endParaRPr lang="ko-KR" altLang="en-US" dirty="0"/>
          </a:p>
        </p:txBody>
      </p:sp>
    </p:spTree>
    <p:extLst>
      <p:ext uri="{BB962C8B-B14F-4D97-AF65-F5344CB8AC3E}">
        <p14:creationId xmlns:p14="http://schemas.microsoft.com/office/powerpoint/2010/main" val="248536771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342571187"/>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125</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72331" cy="4104000"/>
          </a:xfrm>
          <a:prstGeom prst="rect">
            <a:avLst/>
          </a:prstGeom>
        </p:spPr>
      </p:pic>
    </p:spTree>
    <p:extLst>
      <p:ext uri="{BB962C8B-B14F-4D97-AF65-F5344CB8AC3E}">
        <p14:creationId xmlns:p14="http://schemas.microsoft.com/office/powerpoint/2010/main" val="235942847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342571187"/>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126</a:t>
            </a:fld>
            <a:endParaRPr lang="ko-KR" altLang="en-US" sz="900"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0390" y="692696"/>
            <a:ext cx="5847738" cy="5877272"/>
          </a:xfrm>
          <a:prstGeom prst="rect">
            <a:avLst/>
          </a:prstGeom>
        </p:spPr>
      </p:pic>
    </p:spTree>
    <p:extLst>
      <p:ext uri="{BB962C8B-B14F-4D97-AF65-F5344CB8AC3E}">
        <p14:creationId xmlns:p14="http://schemas.microsoft.com/office/powerpoint/2010/main" val="235942847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342571187"/>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127</a:t>
            </a:fld>
            <a:endParaRPr lang="ko-KR" altLang="en-US" sz="900"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59496" y="692696"/>
            <a:ext cx="5714002" cy="5627426"/>
          </a:xfrm>
          <a:prstGeom prst="rect">
            <a:avLst/>
          </a:prstGeom>
        </p:spPr>
      </p:pic>
    </p:spTree>
    <p:extLst>
      <p:ext uri="{BB962C8B-B14F-4D97-AF65-F5344CB8AC3E}">
        <p14:creationId xmlns:p14="http://schemas.microsoft.com/office/powerpoint/2010/main" val="235942847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xmlns="" id="{683ED0D4-343F-4AC4-936C-4771ADDE3DEC}"/>
              </a:ext>
            </a:extLst>
          </p:cNvPr>
          <p:cNvSpPr>
            <a:spLocks noGrp="1"/>
          </p:cNvSpPr>
          <p:nvPr>
            <p:ph type="title"/>
          </p:nvPr>
        </p:nvSpPr>
        <p:spPr/>
        <p:txBody>
          <a:bodyPr/>
          <a:lstStyle/>
          <a:p>
            <a:endParaRPr lang="ko-KR" altLang="en-US" dirty="0"/>
          </a:p>
        </p:txBody>
      </p:sp>
      <p:sp>
        <p:nvSpPr>
          <p:cNvPr id="4" name="텍스트 개체 틀 3">
            <a:extLst>
              <a:ext uri="{FF2B5EF4-FFF2-40B4-BE49-F238E27FC236}">
                <a16:creationId xmlns:a16="http://schemas.microsoft.com/office/drawing/2014/main" xmlns="" id="{566248F4-75FF-4781-B7FF-A6FE901E2D68}"/>
              </a:ext>
            </a:extLst>
          </p:cNvPr>
          <p:cNvSpPr>
            <a:spLocks noGrp="1"/>
          </p:cNvSpPr>
          <p:nvPr>
            <p:ph type="body" sz="quarter" idx="10"/>
          </p:nvPr>
        </p:nvSpPr>
        <p:spPr/>
        <p:txBody>
          <a:bodyPr/>
          <a:lstStyle/>
          <a:p>
            <a:endParaRPr lang="ko-KR" altLang="en-US" dirty="0"/>
          </a:p>
        </p:txBody>
      </p:sp>
    </p:spTree>
    <p:extLst>
      <p:ext uri="{BB962C8B-B14F-4D97-AF65-F5344CB8AC3E}">
        <p14:creationId xmlns:p14="http://schemas.microsoft.com/office/powerpoint/2010/main" val="248231789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342571187"/>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129</a:t>
            </a:fld>
            <a:endParaRPr lang="ko-KR" altLang="en-US" sz="900"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5520" y="692696"/>
            <a:ext cx="5262568" cy="5661248"/>
          </a:xfrm>
          <a:prstGeom prst="rect">
            <a:avLst/>
          </a:prstGeom>
        </p:spPr>
      </p:pic>
    </p:spTree>
    <p:extLst>
      <p:ext uri="{BB962C8B-B14F-4D97-AF65-F5344CB8AC3E}">
        <p14:creationId xmlns:p14="http://schemas.microsoft.com/office/powerpoint/2010/main" val="23594284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719F2D03-4DCC-42DA-95ED-B3FF360D7F63}"/>
              </a:ext>
            </a:extLst>
          </p:cNvPr>
          <p:cNvSpPr>
            <a:spLocks noGrp="1"/>
          </p:cNvSpPr>
          <p:nvPr>
            <p:ph type="title"/>
          </p:nvPr>
        </p:nvSpPr>
        <p:spPr/>
        <p:txBody>
          <a:bodyPr/>
          <a:lstStyle/>
          <a:p>
            <a:r>
              <a:rPr lang="en-US" altLang="ko-KR" dirty="0"/>
              <a:t>User flow : </a:t>
            </a:r>
            <a:r>
              <a:rPr lang="ko-KR" altLang="en-US" dirty="0"/>
              <a:t>트레이너 상세 페이지</a:t>
            </a:r>
            <a:r>
              <a:rPr lang="en-US" altLang="ko-KR" dirty="0"/>
              <a:t>(2)</a:t>
            </a:r>
            <a:endParaRPr lang="ko-KR" altLang="en-US" dirty="0"/>
          </a:p>
        </p:txBody>
      </p:sp>
      <p:graphicFrame>
        <p:nvGraphicFramePr>
          <p:cNvPr id="3" name="표 2">
            <a:extLst>
              <a:ext uri="{FF2B5EF4-FFF2-40B4-BE49-F238E27FC236}">
                <a16:creationId xmlns:a16="http://schemas.microsoft.com/office/drawing/2014/main" xmlns="" id="{8B87A678-AF99-4807-A120-CB661ED337F4}"/>
              </a:ext>
            </a:extLst>
          </p:cNvPr>
          <p:cNvGraphicFramePr>
            <a:graphicFrameLocks noGrp="1"/>
          </p:cNvGraphicFramePr>
          <p:nvPr>
            <p:extLst>
              <p:ext uri="{D42A27DB-BD31-4B8C-83A1-F6EECF244321}">
                <p14:modId xmlns:p14="http://schemas.microsoft.com/office/powerpoint/2010/main" val="2331399239"/>
              </p:ext>
            </p:extLst>
          </p:nvPr>
        </p:nvGraphicFramePr>
        <p:xfrm>
          <a:off x="452672" y="1268759"/>
          <a:ext cx="11187944" cy="5400592"/>
        </p:xfrm>
        <a:graphic>
          <a:graphicData uri="http://schemas.openxmlformats.org/drawingml/2006/table">
            <a:tbl>
              <a:tblPr>
                <a:tableStyleId>{5C22544A-7EE6-4342-B048-85BDC9FD1C3A}</a:tableStyleId>
              </a:tblPr>
              <a:tblGrid>
                <a:gridCol w="1235576">
                  <a:extLst>
                    <a:ext uri="{9D8B030D-6E8A-4147-A177-3AD203B41FA5}">
                      <a16:colId xmlns:a16="http://schemas.microsoft.com/office/drawing/2014/main" xmlns="" val="554055183"/>
                    </a:ext>
                  </a:extLst>
                </a:gridCol>
                <a:gridCol w="4551768">
                  <a:extLst>
                    <a:ext uri="{9D8B030D-6E8A-4147-A177-3AD203B41FA5}">
                      <a16:colId xmlns:a16="http://schemas.microsoft.com/office/drawing/2014/main" xmlns="" val="20000"/>
                    </a:ext>
                  </a:extLst>
                </a:gridCol>
                <a:gridCol w="5400600">
                  <a:extLst>
                    <a:ext uri="{9D8B030D-6E8A-4147-A177-3AD203B41FA5}">
                      <a16:colId xmlns:a16="http://schemas.microsoft.com/office/drawing/2014/main" xmlns="" val="540187894"/>
                    </a:ext>
                  </a:extLst>
                </a:gridCol>
              </a:tblGrid>
              <a:tr h="385294">
                <a:tc rowSpan="2">
                  <a:txBody>
                    <a:bodyPr/>
                    <a:lstStyle/>
                    <a:p>
                      <a:pPr algn="ctr" latinLnBrk="1"/>
                      <a:r>
                        <a:rPr lang="en-US" altLang="ko-KR" sz="1000" b="1" dirty="0" err="1">
                          <a:solidFill>
                            <a:schemeClr val="tx1"/>
                          </a:solidFill>
                        </a:rPr>
                        <a:t>trainerView</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ko-KR" altLang="en-US" sz="1000" b="0" dirty="0">
                          <a:solidFill>
                            <a:schemeClr val="tx1"/>
                          </a:solidFill>
                        </a:rPr>
                        <a:t>상담하러 가기</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r>
                        <a:rPr lang="ko-KR" altLang="en-US" sz="1000" b="0" dirty="0">
                          <a:solidFill>
                            <a:schemeClr val="tx1"/>
                          </a:solidFill>
                        </a:rPr>
                        <a:t>결제하러 가기</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5015298">
                <a:tc vMerge="1">
                  <a:txBody>
                    <a:bodyPr/>
                    <a:lstStyle/>
                    <a:p>
                      <a:pPr latinLnBrk="1"/>
                      <a:endParaRPr lang="ko-KR" altLang="en-US"/>
                    </a:p>
                  </a:txBody>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646134944"/>
                  </a:ext>
                </a:extLst>
              </a:tr>
            </a:tbl>
          </a:graphicData>
        </a:graphic>
      </p:graphicFrame>
      <p:sp>
        <p:nvSpPr>
          <p:cNvPr id="139" name="TextBox 138">
            <a:extLst>
              <a:ext uri="{FF2B5EF4-FFF2-40B4-BE49-F238E27FC236}">
                <a16:creationId xmlns:a16="http://schemas.microsoft.com/office/drawing/2014/main" xmlns=""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13</a:t>
            </a:fld>
            <a:endParaRPr lang="ko-KR" altLang="en-US" sz="900" dirty="0"/>
          </a:p>
        </p:txBody>
      </p:sp>
      <p:sp>
        <p:nvSpPr>
          <p:cNvPr id="54" name="순서도: 문서 4">
            <a:extLst>
              <a:ext uri="{FF2B5EF4-FFF2-40B4-BE49-F238E27FC236}">
                <a16:creationId xmlns:a16="http://schemas.microsoft.com/office/drawing/2014/main" xmlns="" id="{48A9FD7C-A8AE-4B84-ADB8-879A1A4A0FC1}"/>
              </a:ext>
            </a:extLst>
          </p:cNvPr>
          <p:cNvSpPr/>
          <p:nvPr/>
        </p:nvSpPr>
        <p:spPr>
          <a:xfrm>
            <a:off x="4114432" y="2820103"/>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trainerView.jsp</a:t>
            </a:r>
            <a:endParaRPr lang="en-US" altLang="ko-KR" sz="800" dirty="0">
              <a:solidFill>
                <a:schemeClr val="tx1"/>
              </a:solidFill>
              <a:latin typeface="+mn-ea"/>
            </a:endParaRPr>
          </a:p>
        </p:txBody>
      </p:sp>
      <p:cxnSp>
        <p:nvCxnSpPr>
          <p:cNvPr id="56" name="직선 화살표 연결선 55">
            <a:extLst>
              <a:ext uri="{FF2B5EF4-FFF2-40B4-BE49-F238E27FC236}">
                <a16:creationId xmlns:a16="http://schemas.microsoft.com/office/drawing/2014/main" xmlns="" id="{33CF5B9E-6CD5-4976-BC7C-F917EEA75B89}"/>
              </a:ext>
            </a:extLst>
          </p:cNvPr>
          <p:cNvCxnSpPr>
            <a:cxnSpLocks/>
            <a:stCxn id="54" idx="2"/>
            <a:endCxn id="59" idx="0"/>
          </p:cNvCxnSpPr>
          <p:nvPr/>
        </p:nvCxnSpPr>
        <p:spPr>
          <a:xfrm>
            <a:off x="5027884" y="3070556"/>
            <a:ext cx="0" cy="22804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9" name="직사각형 58">
            <a:extLst>
              <a:ext uri="{FF2B5EF4-FFF2-40B4-BE49-F238E27FC236}">
                <a16:creationId xmlns:a16="http://schemas.microsoft.com/office/drawing/2014/main" xmlns="" id="{AE3A95FB-9C3F-4656-9116-6B94F04D6133}"/>
              </a:ext>
            </a:extLst>
          </p:cNvPr>
          <p:cNvSpPr/>
          <p:nvPr/>
        </p:nvSpPr>
        <p:spPr>
          <a:xfrm>
            <a:off x="4361810" y="3298605"/>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smtClean="0">
                <a:solidFill>
                  <a:schemeClr val="tx1"/>
                </a:solidFill>
              </a:rPr>
              <a:t>&lt;button</a:t>
            </a:r>
            <a:r>
              <a:rPr lang="en-US" altLang="ko-KR" sz="800" dirty="0">
                <a:solidFill>
                  <a:schemeClr val="tx1"/>
                </a:solidFill>
              </a:rPr>
              <a:t>&gt;</a:t>
            </a:r>
          </a:p>
          <a:p>
            <a:pPr algn="ctr"/>
            <a:r>
              <a:rPr lang="ko-KR" altLang="en-US" sz="800" dirty="0">
                <a:solidFill>
                  <a:schemeClr val="tx1"/>
                </a:solidFill>
              </a:rPr>
              <a:t>상담하러 가기</a:t>
            </a:r>
          </a:p>
        </p:txBody>
      </p:sp>
      <p:sp>
        <p:nvSpPr>
          <p:cNvPr id="60" name="순서도: 판단 59">
            <a:extLst>
              <a:ext uri="{FF2B5EF4-FFF2-40B4-BE49-F238E27FC236}">
                <a16:creationId xmlns:a16="http://schemas.microsoft.com/office/drawing/2014/main" xmlns="" id="{7456AB5F-08F7-46B4-9B20-84F4439EAFEB}"/>
              </a:ext>
            </a:extLst>
          </p:cNvPr>
          <p:cNvSpPr/>
          <p:nvPr/>
        </p:nvSpPr>
        <p:spPr>
          <a:xfrm>
            <a:off x="4037774" y="3846178"/>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smtClean="0">
                <a:solidFill>
                  <a:schemeClr val="tx1"/>
                </a:solidFill>
              </a:rPr>
              <a:t>로그인 </a:t>
            </a:r>
            <a:r>
              <a:rPr lang="ko-KR" altLang="en-US" sz="800" dirty="0">
                <a:solidFill>
                  <a:schemeClr val="tx1"/>
                </a:solidFill>
              </a:rPr>
              <a:t>검사</a:t>
            </a:r>
          </a:p>
        </p:txBody>
      </p:sp>
      <p:cxnSp>
        <p:nvCxnSpPr>
          <p:cNvPr id="67" name="직선 화살표 연결선 66">
            <a:extLst>
              <a:ext uri="{FF2B5EF4-FFF2-40B4-BE49-F238E27FC236}">
                <a16:creationId xmlns:a16="http://schemas.microsoft.com/office/drawing/2014/main" xmlns="" id="{469A0C58-9A85-4742-ABB7-DC85882AD9CE}"/>
              </a:ext>
            </a:extLst>
          </p:cNvPr>
          <p:cNvCxnSpPr>
            <a:cxnSpLocks/>
            <a:stCxn id="59" idx="2"/>
            <a:endCxn id="60" idx="0"/>
          </p:cNvCxnSpPr>
          <p:nvPr/>
        </p:nvCxnSpPr>
        <p:spPr>
          <a:xfrm>
            <a:off x="5027884" y="3606012"/>
            <a:ext cx="0" cy="24016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71" name="그룹 70">
            <a:extLst>
              <a:ext uri="{FF2B5EF4-FFF2-40B4-BE49-F238E27FC236}">
                <a16:creationId xmlns:a16="http://schemas.microsoft.com/office/drawing/2014/main" xmlns="" id="{185ACE03-237B-413D-9927-57D063CFB831}"/>
              </a:ext>
            </a:extLst>
          </p:cNvPr>
          <p:cNvGrpSpPr/>
          <p:nvPr/>
        </p:nvGrpSpPr>
        <p:grpSpPr>
          <a:xfrm>
            <a:off x="2074541" y="3659344"/>
            <a:ext cx="1660913" cy="794305"/>
            <a:chOff x="9696401" y="4265098"/>
            <a:chExt cx="1474520" cy="642182"/>
          </a:xfrm>
        </p:grpSpPr>
        <p:sp>
          <p:nvSpPr>
            <p:cNvPr id="73" name="순서도: 처리 72">
              <a:extLst>
                <a:ext uri="{FF2B5EF4-FFF2-40B4-BE49-F238E27FC236}">
                  <a16:creationId xmlns:a16="http://schemas.microsoft.com/office/drawing/2014/main" xmlns="" id="{BC470A47-B5FD-4F48-9C1A-6B127E566A0A}"/>
                </a:ext>
              </a:extLst>
            </p:cNvPr>
            <p:cNvSpPr/>
            <p:nvPr/>
          </p:nvSpPr>
          <p:spPr>
            <a:xfrm>
              <a:off x="9696401" y="4265098"/>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latin typeface="+mn-ea"/>
                </a:rPr>
                <a:t>로그인이 필요한 서비스입니다</a:t>
              </a:r>
              <a:r>
                <a:rPr lang="en-US" altLang="ko-KR" sz="800" dirty="0">
                  <a:solidFill>
                    <a:schemeClr val="tx1"/>
                  </a:solidFill>
                  <a:latin typeface="+mn-ea"/>
                </a:rPr>
                <a:t>.</a:t>
              </a:r>
            </a:p>
          </p:txBody>
        </p:sp>
        <p:sp>
          <p:nvSpPr>
            <p:cNvPr id="74" name="사각형: 둥근 모서리 62">
              <a:extLst>
                <a:ext uri="{FF2B5EF4-FFF2-40B4-BE49-F238E27FC236}">
                  <a16:creationId xmlns:a16="http://schemas.microsoft.com/office/drawing/2014/main" xmlns="" id="{35AA3A35-79A2-4A78-BE6D-EE06E14C896D}"/>
                </a:ext>
              </a:extLst>
            </p:cNvPr>
            <p:cNvSpPr/>
            <p:nvPr/>
          </p:nvSpPr>
          <p:spPr>
            <a:xfrm>
              <a:off x="10239427" y="4705658"/>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cxnSp>
        <p:nvCxnSpPr>
          <p:cNvPr id="75" name="직선 화살표 연결선 74">
            <a:extLst>
              <a:ext uri="{FF2B5EF4-FFF2-40B4-BE49-F238E27FC236}">
                <a16:creationId xmlns:a16="http://schemas.microsoft.com/office/drawing/2014/main" xmlns="" id="{522D0768-4633-449E-BE83-BED384FE765D}"/>
              </a:ext>
            </a:extLst>
          </p:cNvPr>
          <p:cNvCxnSpPr>
            <a:cxnSpLocks/>
            <a:stCxn id="60" idx="1"/>
            <a:endCxn id="73" idx="3"/>
          </p:cNvCxnSpPr>
          <p:nvPr/>
        </p:nvCxnSpPr>
        <p:spPr>
          <a:xfrm flipH="1">
            <a:off x="3735454" y="4056497"/>
            <a:ext cx="302320"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6" name="직사각형 75">
            <a:extLst>
              <a:ext uri="{FF2B5EF4-FFF2-40B4-BE49-F238E27FC236}">
                <a16:creationId xmlns:a16="http://schemas.microsoft.com/office/drawing/2014/main" xmlns="" id="{A0062BDB-5397-40F5-BB5B-EB85526390D4}"/>
              </a:ext>
            </a:extLst>
          </p:cNvPr>
          <p:cNvSpPr/>
          <p:nvPr/>
        </p:nvSpPr>
        <p:spPr>
          <a:xfrm>
            <a:off x="3748268" y="3822987"/>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77" name="직선 화살표 연결선 76">
            <a:extLst>
              <a:ext uri="{FF2B5EF4-FFF2-40B4-BE49-F238E27FC236}">
                <a16:creationId xmlns:a16="http://schemas.microsoft.com/office/drawing/2014/main" xmlns="" id="{4B95CC8B-16E7-46A8-BDFD-47D186F78C6A}"/>
              </a:ext>
            </a:extLst>
          </p:cNvPr>
          <p:cNvCxnSpPr>
            <a:cxnSpLocks/>
            <a:stCxn id="60" idx="2"/>
            <a:endCxn id="87" idx="0"/>
          </p:cNvCxnSpPr>
          <p:nvPr/>
        </p:nvCxnSpPr>
        <p:spPr>
          <a:xfrm>
            <a:off x="5027884" y="4266816"/>
            <a:ext cx="4650" cy="36004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8" name="직사각형 77">
            <a:extLst>
              <a:ext uri="{FF2B5EF4-FFF2-40B4-BE49-F238E27FC236}">
                <a16:creationId xmlns:a16="http://schemas.microsoft.com/office/drawing/2014/main" xmlns="" id="{2D1C46D2-4ED0-46C2-9C58-634B055A1470}"/>
              </a:ext>
            </a:extLst>
          </p:cNvPr>
          <p:cNvSpPr/>
          <p:nvPr/>
        </p:nvSpPr>
        <p:spPr>
          <a:xfrm>
            <a:off x="5002257" y="4318507"/>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79" name="직선 화살표 연결선 78">
            <a:extLst>
              <a:ext uri="{FF2B5EF4-FFF2-40B4-BE49-F238E27FC236}">
                <a16:creationId xmlns:a16="http://schemas.microsoft.com/office/drawing/2014/main" xmlns="" id="{DB6E1234-7DF4-479F-8C91-6002AA3BE372}"/>
              </a:ext>
            </a:extLst>
          </p:cNvPr>
          <p:cNvCxnSpPr>
            <a:cxnSpLocks/>
            <a:stCxn id="73" idx="0"/>
            <a:endCxn id="85" idx="2"/>
          </p:cNvCxnSpPr>
          <p:nvPr/>
        </p:nvCxnSpPr>
        <p:spPr>
          <a:xfrm flipV="1">
            <a:off x="2904998" y="3070555"/>
            <a:ext cx="0" cy="58878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5" name="순서도: 문서 4">
            <a:extLst>
              <a:ext uri="{FF2B5EF4-FFF2-40B4-BE49-F238E27FC236}">
                <a16:creationId xmlns:a16="http://schemas.microsoft.com/office/drawing/2014/main" xmlns="" id="{7E07719A-94C0-43C0-90AA-B85B407D1AB8}"/>
              </a:ext>
            </a:extLst>
          </p:cNvPr>
          <p:cNvSpPr/>
          <p:nvPr/>
        </p:nvSpPr>
        <p:spPr>
          <a:xfrm>
            <a:off x="1991546" y="2820102"/>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login.jsp</a:t>
            </a:r>
            <a:endParaRPr lang="en-US" altLang="ko-KR" sz="800" dirty="0">
              <a:solidFill>
                <a:schemeClr val="tx1"/>
              </a:solidFill>
              <a:latin typeface="+mn-ea"/>
            </a:endParaRPr>
          </a:p>
        </p:txBody>
      </p:sp>
      <p:sp>
        <p:nvSpPr>
          <p:cNvPr id="87" name="순서도: 문서 4">
            <a:extLst>
              <a:ext uri="{FF2B5EF4-FFF2-40B4-BE49-F238E27FC236}">
                <a16:creationId xmlns:a16="http://schemas.microsoft.com/office/drawing/2014/main" xmlns="" id="{C6DD1CA0-7375-4F56-95F8-DAAC07A8D9BF}"/>
              </a:ext>
            </a:extLst>
          </p:cNvPr>
          <p:cNvSpPr/>
          <p:nvPr/>
        </p:nvSpPr>
        <p:spPr>
          <a:xfrm>
            <a:off x="4119082" y="4626856"/>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800" dirty="0">
                <a:solidFill>
                  <a:schemeClr val="tx1"/>
                </a:solidFill>
                <a:latin typeface="+mn-ea"/>
              </a:rPr>
              <a:t>카카오 오픈채팅</a:t>
            </a:r>
            <a:endParaRPr lang="en-US" altLang="ko-KR" sz="800" dirty="0">
              <a:solidFill>
                <a:schemeClr val="tx1"/>
              </a:solidFill>
              <a:latin typeface="+mn-ea"/>
            </a:endParaRPr>
          </a:p>
        </p:txBody>
      </p:sp>
      <p:sp>
        <p:nvSpPr>
          <p:cNvPr id="38" name="순서도: 문서 4">
            <a:extLst>
              <a:ext uri="{FF2B5EF4-FFF2-40B4-BE49-F238E27FC236}">
                <a16:creationId xmlns:a16="http://schemas.microsoft.com/office/drawing/2014/main" xmlns="" id="{C4C1C9BC-1F30-49E1-A91D-73F9854B733C}"/>
              </a:ext>
            </a:extLst>
          </p:cNvPr>
          <p:cNvSpPr/>
          <p:nvPr/>
        </p:nvSpPr>
        <p:spPr>
          <a:xfrm>
            <a:off x="8578928" y="2420888"/>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trainerView.jsp</a:t>
            </a:r>
            <a:endParaRPr lang="en-US" altLang="ko-KR" sz="800" dirty="0">
              <a:solidFill>
                <a:schemeClr val="tx1"/>
              </a:solidFill>
              <a:latin typeface="+mn-ea"/>
            </a:endParaRPr>
          </a:p>
        </p:txBody>
      </p:sp>
      <p:cxnSp>
        <p:nvCxnSpPr>
          <p:cNvPr id="40" name="직선 화살표 연결선 39">
            <a:extLst>
              <a:ext uri="{FF2B5EF4-FFF2-40B4-BE49-F238E27FC236}">
                <a16:creationId xmlns:a16="http://schemas.microsoft.com/office/drawing/2014/main" xmlns="" id="{5916207B-4AB3-4709-BB5C-A452FC6C12B5}"/>
              </a:ext>
            </a:extLst>
          </p:cNvPr>
          <p:cNvCxnSpPr>
            <a:cxnSpLocks/>
            <a:stCxn id="38" idx="2"/>
            <a:endCxn id="43" idx="0"/>
          </p:cNvCxnSpPr>
          <p:nvPr/>
        </p:nvCxnSpPr>
        <p:spPr>
          <a:xfrm>
            <a:off x="9492380" y="2671341"/>
            <a:ext cx="0" cy="22804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xmlns="" id="{609129BC-8481-4BC4-B5ED-DDDF11862FF8}"/>
              </a:ext>
            </a:extLst>
          </p:cNvPr>
          <p:cNvSpPr/>
          <p:nvPr/>
        </p:nvSpPr>
        <p:spPr>
          <a:xfrm>
            <a:off x="8826306" y="2899390"/>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smtClean="0">
                <a:solidFill>
                  <a:schemeClr val="tx1"/>
                </a:solidFill>
              </a:rPr>
              <a:t>&lt;button</a:t>
            </a:r>
            <a:r>
              <a:rPr lang="en-US" altLang="ko-KR" sz="800" dirty="0">
                <a:solidFill>
                  <a:schemeClr val="tx1"/>
                </a:solidFill>
              </a:rPr>
              <a:t>&gt;</a:t>
            </a:r>
          </a:p>
          <a:p>
            <a:pPr algn="ctr"/>
            <a:r>
              <a:rPr lang="ko-KR" altLang="en-US" sz="800" dirty="0">
                <a:solidFill>
                  <a:schemeClr val="tx1"/>
                </a:solidFill>
              </a:rPr>
              <a:t>결제하러 가기</a:t>
            </a:r>
          </a:p>
        </p:txBody>
      </p:sp>
      <p:sp>
        <p:nvSpPr>
          <p:cNvPr id="44" name="순서도: 판단 43">
            <a:extLst>
              <a:ext uri="{FF2B5EF4-FFF2-40B4-BE49-F238E27FC236}">
                <a16:creationId xmlns:a16="http://schemas.microsoft.com/office/drawing/2014/main" xmlns="" id="{BE9A1234-F618-4993-9446-5CA71F264A06}"/>
              </a:ext>
            </a:extLst>
          </p:cNvPr>
          <p:cNvSpPr/>
          <p:nvPr/>
        </p:nvSpPr>
        <p:spPr>
          <a:xfrm>
            <a:off x="8502270" y="3446963"/>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smtClean="0">
                <a:solidFill>
                  <a:schemeClr val="tx1"/>
                </a:solidFill>
              </a:rPr>
              <a:t>로그</a:t>
            </a:r>
            <a:r>
              <a:rPr lang="ko-KR" altLang="en-US" sz="800" dirty="0">
                <a:solidFill>
                  <a:schemeClr val="tx1"/>
                </a:solidFill>
              </a:rPr>
              <a:t>인</a:t>
            </a:r>
            <a:r>
              <a:rPr lang="ko-KR" altLang="en-US" sz="800" dirty="0" smtClean="0">
                <a:solidFill>
                  <a:schemeClr val="tx1"/>
                </a:solidFill>
              </a:rPr>
              <a:t> </a:t>
            </a:r>
            <a:r>
              <a:rPr lang="ko-KR" altLang="en-US" sz="800" dirty="0">
                <a:solidFill>
                  <a:schemeClr val="tx1"/>
                </a:solidFill>
              </a:rPr>
              <a:t>검사</a:t>
            </a:r>
          </a:p>
        </p:txBody>
      </p:sp>
      <p:cxnSp>
        <p:nvCxnSpPr>
          <p:cNvPr id="45" name="직선 화살표 연결선 44">
            <a:extLst>
              <a:ext uri="{FF2B5EF4-FFF2-40B4-BE49-F238E27FC236}">
                <a16:creationId xmlns:a16="http://schemas.microsoft.com/office/drawing/2014/main" xmlns="" id="{53EA6FC1-557D-432E-B546-A584403733BD}"/>
              </a:ext>
            </a:extLst>
          </p:cNvPr>
          <p:cNvCxnSpPr>
            <a:cxnSpLocks/>
            <a:stCxn id="43" idx="2"/>
            <a:endCxn id="44" idx="0"/>
          </p:cNvCxnSpPr>
          <p:nvPr/>
        </p:nvCxnSpPr>
        <p:spPr>
          <a:xfrm>
            <a:off x="9492380" y="3206797"/>
            <a:ext cx="0" cy="24016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46" name="그룹 45">
            <a:extLst>
              <a:ext uri="{FF2B5EF4-FFF2-40B4-BE49-F238E27FC236}">
                <a16:creationId xmlns:a16="http://schemas.microsoft.com/office/drawing/2014/main" xmlns="" id="{23A1BA34-EA6B-40F0-827A-C8390226FB8B}"/>
              </a:ext>
            </a:extLst>
          </p:cNvPr>
          <p:cNvGrpSpPr/>
          <p:nvPr/>
        </p:nvGrpSpPr>
        <p:grpSpPr>
          <a:xfrm>
            <a:off x="6539037" y="3260129"/>
            <a:ext cx="1660913" cy="794305"/>
            <a:chOff x="9696401" y="4265098"/>
            <a:chExt cx="1474520" cy="642182"/>
          </a:xfrm>
        </p:grpSpPr>
        <p:sp>
          <p:nvSpPr>
            <p:cNvPr id="47" name="순서도: 처리 46">
              <a:extLst>
                <a:ext uri="{FF2B5EF4-FFF2-40B4-BE49-F238E27FC236}">
                  <a16:creationId xmlns:a16="http://schemas.microsoft.com/office/drawing/2014/main" xmlns="" id="{0741A92E-BF6A-4B42-86E8-1D050AB65848}"/>
                </a:ext>
              </a:extLst>
            </p:cNvPr>
            <p:cNvSpPr/>
            <p:nvPr/>
          </p:nvSpPr>
          <p:spPr>
            <a:xfrm>
              <a:off x="9696401" y="4265098"/>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latin typeface="+mn-ea"/>
                </a:rPr>
                <a:t>로그인이 필요한 서비스입니다</a:t>
              </a:r>
              <a:r>
                <a:rPr lang="en-US" altLang="ko-KR" sz="800" dirty="0">
                  <a:solidFill>
                    <a:schemeClr val="tx1"/>
                  </a:solidFill>
                  <a:latin typeface="+mn-ea"/>
                </a:rPr>
                <a:t>.</a:t>
              </a:r>
            </a:p>
          </p:txBody>
        </p:sp>
        <p:sp>
          <p:nvSpPr>
            <p:cNvPr id="48" name="사각형: 둥근 모서리 62">
              <a:extLst>
                <a:ext uri="{FF2B5EF4-FFF2-40B4-BE49-F238E27FC236}">
                  <a16:creationId xmlns:a16="http://schemas.microsoft.com/office/drawing/2014/main" xmlns="" id="{4C15569D-5AB4-439A-8351-4AB5DDBEF107}"/>
                </a:ext>
              </a:extLst>
            </p:cNvPr>
            <p:cNvSpPr/>
            <p:nvPr/>
          </p:nvSpPr>
          <p:spPr>
            <a:xfrm>
              <a:off x="10239427" y="4705658"/>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cxnSp>
        <p:nvCxnSpPr>
          <p:cNvPr id="49" name="직선 화살표 연결선 48">
            <a:extLst>
              <a:ext uri="{FF2B5EF4-FFF2-40B4-BE49-F238E27FC236}">
                <a16:creationId xmlns:a16="http://schemas.microsoft.com/office/drawing/2014/main" xmlns="" id="{D81FBD34-4F0F-4656-AEF6-C169D828BFD5}"/>
              </a:ext>
            </a:extLst>
          </p:cNvPr>
          <p:cNvCxnSpPr>
            <a:cxnSpLocks/>
            <a:stCxn id="44" idx="1"/>
            <a:endCxn id="47" idx="3"/>
          </p:cNvCxnSpPr>
          <p:nvPr/>
        </p:nvCxnSpPr>
        <p:spPr>
          <a:xfrm flipH="1">
            <a:off x="8199950" y="3657282"/>
            <a:ext cx="302320"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0" name="직사각형 49">
            <a:extLst>
              <a:ext uri="{FF2B5EF4-FFF2-40B4-BE49-F238E27FC236}">
                <a16:creationId xmlns:a16="http://schemas.microsoft.com/office/drawing/2014/main" xmlns="" id="{5008B537-3D34-4670-BBB3-F57EDA27B0DD}"/>
              </a:ext>
            </a:extLst>
          </p:cNvPr>
          <p:cNvSpPr/>
          <p:nvPr/>
        </p:nvSpPr>
        <p:spPr>
          <a:xfrm>
            <a:off x="8212764" y="3423772"/>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55" name="직사각형 54">
            <a:extLst>
              <a:ext uri="{FF2B5EF4-FFF2-40B4-BE49-F238E27FC236}">
                <a16:creationId xmlns:a16="http://schemas.microsoft.com/office/drawing/2014/main" xmlns="" id="{9D8A7739-5929-432D-B558-4B13559C496D}"/>
              </a:ext>
            </a:extLst>
          </p:cNvPr>
          <p:cNvSpPr/>
          <p:nvPr/>
        </p:nvSpPr>
        <p:spPr>
          <a:xfrm>
            <a:off x="9466753" y="3919292"/>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57" name="직선 화살표 연결선 56">
            <a:extLst>
              <a:ext uri="{FF2B5EF4-FFF2-40B4-BE49-F238E27FC236}">
                <a16:creationId xmlns:a16="http://schemas.microsoft.com/office/drawing/2014/main" xmlns="" id="{18FA3D87-1D07-4961-A416-EB3AD11B1489}"/>
              </a:ext>
            </a:extLst>
          </p:cNvPr>
          <p:cNvCxnSpPr>
            <a:cxnSpLocks/>
            <a:stCxn id="47" idx="0"/>
            <a:endCxn id="58" idx="2"/>
          </p:cNvCxnSpPr>
          <p:nvPr/>
        </p:nvCxnSpPr>
        <p:spPr>
          <a:xfrm flipV="1">
            <a:off x="7369494" y="2671780"/>
            <a:ext cx="0" cy="58834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8" name="순서도: 문서 4">
            <a:extLst>
              <a:ext uri="{FF2B5EF4-FFF2-40B4-BE49-F238E27FC236}">
                <a16:creationId xmlns:a16="http://schemas.microsoft.com/office/drawing/2014/main" xmlns="" id="{9E159F93-23BA-4D53-9155-1C998F593A99}"/>
              </a:ext>
            </a:extLst>
          </p:cNvPr>
          <p:cNvSpPr/>
          <p:nvPr/>
        </p:nvSpPr>
        <p:spPr>
          <a:xfrm>
            <a:off x="6456042" y="2421327"/>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login.jsp</a:t>
            </a:r>
            <a:endParaRPr lang="en-US" altLang="ko-KR" sz="800" dirty="0">
              <a:solidFill>
                <a:schemeClr val="tx1"/>
              </a:solidFill>
              <a:latin typeface="+mn-ea"/>
            </a:endParaRPr>
          </a:p>
        </p:txBody>
      </p:sp>
      <p:sp>
        <p:nvSpPr>
          <p:cNvPr id="61" name="순서도: 문서 4">
            <a:extLst>
              <a:ext uri="{FF2B5EF4-FFF2-40B4-BE49-F238E27FC236}">
                <a16:creationId xmlns:a16="http://schemas.microsoft.com/office/drawing/2014/main" xmlns="" id="{6FCF841A-5472-4C21-8382-01E8BCB741AB}"/>
              </a:ext>
            </a:extLst>
          </p:cNvPr>
          <p:cNvSpPr/>
          <p:nvPr/>
        </p:nvSpPr>
        <p:spPr>
          <a:xfrm>
            <a:off x="8578928" y="5518483"/>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handoverPoint.jsp</a:t>
            </a:r>
            <a:endParaRPr lang="en-US" altLang="ko-KR" sz="800" dirty="0">
              <a:solidFill>
                <a:schemeClr val="tx1"/>
              </a:solidFill>
              <a:latin typeface="+mn-ea"/>
            </a:endParaRPr>
          </a:p>
        </p:txBody>
      </p:sp>
      <p:cxnSp>
        <p:nvCxnSpPr>
          <p:cNvPr id="62" name="직선 화살표 연결선 61">
            <a:extLst>
              <a:ext uri="{FF2B5EF4-FFF2-40B4-BE49-F238E27FC236}">
                <a16:creationId xmlns:a16="http://schemas.microsoft.com/office/drawing/2014/main" xmlns="" id="{DA4C8FD6-70C4-44A5-BEE7-31074E81CECA}"/>
              </a:ext>
            </a:extLst>
          </p:cNvPr>
          <p:cNvCxnSpPr>
            <a:cxnSpLocks/>
            <a:stCxn id="44" idx="2"/>
            <a:endCxn id="64" idx="0"/>
          </p:cNvCxnSpPr>
          <p:nvPr/>
        </p:nvCxnSpPr>
        <p:spPr>
          <a:xfrm>
            <a:off x="9492380" y="3867601"/>
            <a:ext cx="0" cy="97134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4" name="순서도: 판단 63">
            <a:extLst>
              <a:ext uri="{FF2B5EF4-FFF2-40B4-BE49-F238E27FC236}">
                <a16:creationId xmlns:a16="http://schemas.microsoft.com/office/drawing/2014/main" xmlns="" id="{605BD628-94ED-444B-9019-53E65C69F1A7}"/>
              </a:ext>
            </a:extLst>
          </p:cNvPr>
          <p:cNvSpPr/>
          <p:nvPr/>
        </p:nvSpPr>
        <p:spPr>
          <a:xfrm>
            <a:off x="8502270" y="4838945"/>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PaymentPopup.rv</a:t>
            </a:r>
            <a:endParaRPr lang="ko-KR" altLang="en-US" sz="800" dirty="0">
              <a:solidFill>
                <a:schemeClr val="tx1"/>
              </a:solidFill>
            </a:endParaRPr>
          </a:p>
        </p:txBody>
      </p:sp>
      <p:sp>
        <p:nvSpPr>
          <p:cNvPr id="65" name="직사각형 64">
            <a:extLst>
              <a:ext uri="{FF2B5EF4-FFF2-40B4-BE49-F238E27FC236}">
                <a16:creationId xmlns:a16="http://schemas.microsoft.com/office/drawing/2014/main" xmlns="" id="{11E5585A-18F2-42B6-93EA-A1D270C2D8E8}"/>
              </a:ext>
            </a:extLst>
          </p:cNvPr>
          <p:cNvSpPr/>
          <p:nvPr/>
        </p:nvSpPr>
        <p:spPr>
          <a:xfrm>
            <a:off x="10857877" y="5108221"/>
            <a:ext cx="790601" cy="338554"/>
          </a:xfrm>
          <a:prstGeom prst="rect">
            <a:avLst/>
          </a:prstGeom>
        </p:spPr>
        <p:txBody>
          <a:bodyPr wrap="none">
            <a:spAutoFit/>
          </a:bodyPr>
          <a:lstStyle/>
          <a:p>
            <a:r>
              <a:rPr lang="en-US" altLang="ko-KR" sz="800" dirty="0"/>
              <a:t>DG_TRAINER</a:t>
            </a:r>
          </a:p>
          <a:p>
            <a:r>
              <a:rPr lang="en-US" altLang="ko-KR" sz="800" dirty="0"/>
              <a:t>DG_MEMBER</a:t>
            </a:r>
          </a:p>
        </p:txBody>
      </p:sp>
      <p:pic>
        <p:nvPicPr>
          <p:cNvPr id="72" name="그림 71" descr="모니터, 컴퓨터이(가) 표시된 사진&#10;&#10;자동 생성된 설명">
            <a:extLst>
              <a:ext uri="{FF2B5EF4-FFF2-40B4-BE49-F238E27FC236}">
                <a16:creationId xmlns:a16="http://schemas.microsoft.com/office/drawing/2014/main" xmlns="" id="{C477EC1A-E9AE-4665-AEAC-BCD3D099D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17130" y="4673247"/>
            <a:ext cx="611352" cy="586336"/>
          </a:xfrm>
          <a:prstGeom prst="rect">
            <a:avLst/>
          </a:prstGeom>
        </p:spPr>
      </p:pic>
      <p:cxnSp>
        <p:nvCxnSpPr>
          <p:cNvPr id="80" name="직선 화살표 연결선 79">
            <a:extLst>
              <a:ext uri="{FF2B5EF4-FFF2-40B4-BE49-F238E27FC236}">
                <a16:creationId xmlns:a16="http://schemas.microsoft.com/office/drawing/2014/main" xmlns="" id="{346D2227-34AE-4880-BA97-535E0B0FB0C5}"/>
              </a:ext>
            </a:extLst>
          </p:cNvPr>
          <p:cNvCxnSpPr/>
          <p:nvPr/>
        </p:nvCxnSpPr>
        <p:spPr>
          <a:xfrm>
            <a:off x="10528055" y="5123028"/>
            <a:ext cx="324024"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81" name="직선 화살표 연결선 80">
            <a:extLst>
              <a:ext uri="{FF2B5EF4-FFF2-40B4-BE49-F238E27FC236}">
                <a16:creationId xmlns:a16="http://schemas.microsoft.com/office/drawing/2014/main" xmlns="" id="{EF5ED4C1-C12B-4F2C-BFEC-FF21E473C710}"/>
              </a:ext>
            </a:extLst>
          </p:cNvPr>
          <p:cNvCxnSpPr/>
          <p:nvPr/>
        </p:nvCxnSpPr>
        <p:spPr>
          <a:xfrm flipH="1">
            <a:off x="10479128" y="4979012"/>
            <a:ext cx="360040"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88" name="직선 화살표 연결선 87">
            <a:extLst>
              <a:ext uri="{FF2B5EF4-FFF2-40B4-BE49-F238E27FC236}">
                <a16:creationId xmlns:a16="http://schemas.microsoft.com/office/drawing/2014/main" xmlns="" id="{BAEDC354-DE67-4225-AE88-4EFDD7314409}"/>
              </a:ext>
            </a:extLst>
          </p:cNvPr>
          <p:cNvCxnSpPr>
            <a:cxnSpLocks/>
            <a:stCxn id="64" idx="1"/>
            <a:endCxn id="89" idx="3"/>
          </p:cNvCxnSpPr>
          <p:nvPr/>
        </p:nvCxnSpPr>
        <p:spPr>
          <a:xfrm flipH="1">
            <a:off x="8206811" y="5049264"/>
            <a:ext cx="295459"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9" name="직사각형 88">
            <a:extLst>
              <a:ext uri="{FF2B5EF4-FFF2-40B4-BE49-F238E27FC236}">
                <a16:creationId xmlns:a16="http://schemas.microsoft.com/office/drawing/2014/main" xmlns="" id="{5ADC3380-156D-4A56-8337-09C9E37C5524}"/>
              </a:ext>
            </a:extLst>
          </p:cNvPr>
          <p:cNvSpPr/>
          <p:nvPr/>
        </p:nvSpPr>
        <p:spPr>
          <a:xfrm>
            <a:off x="7675146" y="4895560"/>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sp>
        <p:nvSpPr>
          <p:cNvPr id="90" name="직사각형 89">
            <a:extLst>
              <a:ext uri="{FF2B5EF4-FFF2-40B4-BE49-F238E27FC236}">
                <a16:creationId xmlns:a16="http://schemas.microsoft.com/office/drawing/2014/main" xmlns="" id="{3249B656-D7C9-4BEA-A258-6FE5296CD93D}"/>
              </a:ext>
            </a:extLst>
          </p:cNvPr>
          <p:cNvSpPr/>
          <p:nvPr/>
        </p:nvSpPr>
        <p:spPr>
          <a:xfrm>
            <a:off x="8206811" y="4834130"/>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91" name="직선 화살표 연결선 90">
            <a:extLst>
              <a:ext uri="{FF2B5EF4-FFF2-40B4-BE49-F238E27FC236}">
                <a16:creationId xmlns:a16="http://schemas.microsoft.com/office/drawing/2014/main" xmlns="" id="{AE83FDCE-3BCB-4BC7-95A4-74CFEDB5F7E2}"/>
              </a:ext>
            </a:extLst>
          </p:cNvPr>
          <p:cNvCxnSpPr>
            <a:cxnSpLocks/>
            <a:stCxn id="64" idx="2"/>
            <a:endCxn id="61" idx="0"/>
          </p:cNvCxnSpPr>
          <p:nvPr/>
        </p:nvCxnSpPr>
        <p:spPr>
          <a:xfrm>
            <a:off x="9492380" y="5259583"/>
            <a:ext cx="0" cy="2589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2" name="직사각형 91">
            <a:extLst>
              <a:ext uri="{FF2B5EF4-FFF2-40B4-BE49-F238E27FC236}">
                <a16:creationId xmlns:a16="http://schemas.microsoft.com/office/drawing/2014/main" xmlns="" id="{16FE83C0-DC77-4F2C-BB19-012443836DF0}"/>
              </a:ext>
            </a:extLst>
          </p:cNvPr>
          <p:cNvSpPr/>
          <p:nvPr/>
        </p:nvSpPr>
        <p:spPr>
          <a:xfrm>
            <a:off x="9516390" y="5267923"/>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51" name="직선 화살표 연결선 50">
            <a:extLst>
              <a:ext uri="{FF2B5EF4-FFF2-40B4-BE49-F238E27FC236}">
                <a16:creationId xmlns:a16="http://schemas.microsoft.com/office/drawing/2014/main" xmlns="" id="{18FA3D87-1D07-4961-A416-EB3AD11B1489}"/>
              </a:ext>
            </a:extLst>
          </p:cNvPr>
          <p:cNvCxnSpPr>
            <a:cxnSpLocks/>
            <a:endCxn id="38" idx="1"/>
          </p:cNvCxnSpPr>
          <p:nvPr/>
        </p:nvCxnSpPr>
        <p:spPr>
          <a:xfrm>
            <a:off x="8282946" y="2554979"/>
            <a:ext cx="295982" cy="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xmlns="" id="{DB6E1234-7DF4-479F-8C91-6002AA3BE372}"/>
              </a:ext>
            </a:extLst>
          </p:cNvPr>
          <p:cNvCxnSpPr>
            <a:cxnSpLocks/>
            <a:endCxn id="54" idx="1"/>
          </p:cNvCxnSpPr>
          <p:nvPr/>
        </p:nvCxnSpPr>
        <p:spPr>
          <a:xfrm>
            <a:off x="3818450" y="2954193"/>
            <a:ext cx="295982" cy="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568386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4227396607"/>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130</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72331" cy="4104000"/>
          </a:xfrm>
          <a:prstGeom prst="rect">
            <a:avLst/>
          </a:prstGeom>
        </p:spPr>
      </p:pic>
    </p:spTree>
    <p:extLst>
      <p:ext uri="{BB962C8B-B14F-4D97-AF65-F5344CB8AC3E}">
        <p14:creationId xmlns:p14="http://schemas.microsoft.com/office/powerpoint/2010/main" val="414755750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342571187"/>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131</a:t>
            </a:fld>
            <a:endParaRPr lang="ko-KR" altLang="en-US" sz="900"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5600" y="620688"/>
            <a:ext cx="3786427" cy="5949280"/>
          </a:xfrm>
          <a:prstGeom prst="rect">
            <a:avLst/>
          </a:prstGeom>
        </p:spPr>
      </p:pic>
    </p:spTree>
    <p:extLst>
      <p:ext uri="{BB962C8B-B14F-4D97-AF65-F5344CB8AC3E}">
        <p14:creationId xmlns:p14="http://schemas.microsoft.com/office/powerpoint/2010/main" val="235942847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4227396607"/>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132</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72472" cy="4104000"/>
          </a:xfrm>
          <a:prstGeom prst="rect">
            <a:avLst/>
          </a:prstGeom>
        </p:spPr>
      </p:pic>
    </p:spTree>
    <p:extLst>
      <p:ext uri="{BB962C8B-B14F-4D97-AF65-F5344CB8AC3E}">
        <p14:creationId xmlns:p14="http://schemas.microsoft.com/office/powerpoint/2010/main" val="4147557508"/>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4227396607"/>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133</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59765" cy="4104000"/>
          </a:xfrm>
          <a:prstGeom prst="rect">
            <a:avLst/>
          </a:prstGeom>
        </p:spPr>
      </p:pic>
    </p:spTree>
    <p:extLst>
      <p:ext uri="{BB962C8B-B14F-4D97-AF65-F5344CB8AC3E}">
        <p14:creationId xmlns:p14="http://schemas.microsoft.com/office/powerpoint/2010/main" val="414755750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4227396607"/>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134</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47391" cy="4104000"/>
          </a:xfrm>
          <a:prstGeom prst="rect">
            <a:avLst/>
          </a:prstGeom>
        </p:spPr>
      </p:pic>
    </p:spTree>
    <p:extLst>
      <p:ext uri="{BB962C8B-B14F-4D97-AF65-F5344CB8AC3E}">
        <p14:creationId xmlns:p14="http://schemas.microsoft.com/office/powerpoint/2010/main" val="414755750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xmlns="" id="{683ED0D4-343F-4AC4-936C-4771ADDE3DEC}"/>
              </a:ext>
            </a:extLst>
          </p:cNvPr>
          <p:cNvSpPr>
            <a:spLocks noGrp="1"/>
          </p:cNvSpPr>
          <p:nvPr>
            <p:ph type="title"/>
          </p:nvPr>
        </p:nvSpPr>
        <p:spPr/>
        <p:txBody>
          <a:bodyPr/>
          <a:lstStyle/>
          <a:p>
            <a:endParaRPr lang="ko-KR" altLang="en-US" dirty="0"/>
          </a:p>
        </p:txBody>
      </p:sp>
      <p:sp>
        <p:nvSpPr>
          <p:cNvPr id="4" name="텍스트 개체 틀 3">
            <a:extLst>
              <a:ext uri="{FF2B5EF4-FFF2-40B4-BE49-F238E27FC236}">
                <a16:creationId xmlns:a16="http://schemas.microsoft.com/office/drawing/2014/main" xmlns="" id="{566248F4-75FF-4781-B7FF-A6FE901E2D68}"/>
              </a:ext>
            </a:extLst>
          </p:cNvPr>
          <p:cNvSpPr>
            <a:spLocks noGrp="1"/>
          </p:cNvSpPr>
          <p:nvPr>
            <p:ph type="body" sz="quarter" idx="10"/>
          </p:nvPr>
        </p:nvSpPr>
        <p:spPr/>
        <p:txBody>
          <a:bodyPr/>
          <a:lstStyle/>
          <a:p>
            <a:endParaRPr lang="ko-KR" altLang="en-US" dirty="0"/>
          </a:p>
        </p:txBody>
      </p:sp>
    </p:spTree>
    <p:extLst>
      <p:ext uri="{BB962C8B-B14F-4D97-AF65-F5344CB8AC3E}">
        <p14:creationId xmlns:p14="http://schemas.microsoft.com/office/powerpoint/2010/main" val="2520538853"/>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4227396607"/>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136</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352" y="1124743"/>
            <a:ext cx="7992888" cy="4705413"/>
          </a:xfrm>
          <a:prstGeom prst="rect">
            <a:avLst/>
          </a:prstGeom>
        </p:spPr>
      </p:pic>
    </p:spTree>
    <p:extLst>
      <p:ext uri="{BB962C8B-B14F-4D97-AF65-F5344CB8AC3E}">
        <p14:creationId xmlns:p14="http://schemas.microsoft.com/office/powerpoint/2010/main" val="4147557508"/>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781892193"/>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137</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352" y="1124744"/>
            <a:ext cx="7992888" cy="4428623"/>
          </a:xfrm>
          <a:prstGeom prst="rect">
            <a:avLst/>
          </a:prstGeom>
        </p:spPr>
      </p:pic>
    </p:spTree>
    <p:extLst>
      <p:ext uri="{BB962C8B-B14F-4D97-AF65-F5344CB8AC3E}">
        <p14:creationId xmlns:p14="http://schemas.microsoft.com/office/powerpoint/2010/main" val="2775184346"/>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781892193"/>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138</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24" y="836712"/>
            <a:ext cx="7032521" cy="5430912"/>
          </a:xfrm>
          <a:prstGeom prst="rect">
            <a:avLst/>
          </a:prstGeom>
        </p:spPr>
      </p:pic>
    </p:spTree>
    <p:extLst>
      <p:ext uri="{BB962C8B-B14F-4D97-AF65-F5344CB8AC3E}">
        <p14:creationId xmlns:p14="http://schemas.microsoft.com/office/powerpoint/2010/main" val="2775184346"/>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781892193"/>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139</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440" y="836712"/>
            <a:ext cx="6547798" cy="5544616"/>
          </a:xfrm>
          <a:prstGeom prst="rect">
            <a:avLst/>
          </a:prstGeom>
        </p:spPr>
      </p:pic>
    </p:spTree>
    <p:extLst>
      <p:ext uri="{BB962C8B-B14F-4D97-AF65-F5344CB8AC3E}">
        <p14:creationId xmlns:p14="http://schemas.microsoft.com/office/powerpoint/2010/main" val="27751843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719F2D03-4DCC-42DA-95ED-B3FF360D7F63}"/>
              </a:ext>
            </a:extLst>
          </p:cNvPr>
          <p:cNvSpPr>
            <a:spLocks noGrp="1"/>
          </p:cNvSpPr>
          <p:nvPr>
            <p:ph type="title"/>
          </p:nvPr>
        </p:nvSpPr>
        <p:spPr/>
        <p:txBody>
          <a:bodyPr/>
          <a:lstStyle/>
          <a:p>
            <a:r>
              <a:rPr lang="en-US" altLang="ko-KR" dirty="0"/>
              <a:t>User flow : </a:t>
            </a:r>
            <a:r>
              <a:rPr lang="ko-KR" altLang="en-US" dirty="0"/>
              <a:t>결제 페이지</a:t>
            </a:r>
          </a:p>
        </p:txBody>
      </p:sp>
      <p:graphicFrame>
        <p:nvGraphicFramePr>
          <p:cNvPr id="3" name="표 2">
            <a:extLst>
              <a:ext uri="{FF2B5EF4-FFF2-40B4-BE49-F238E27FC236}">
                <a16:creationId xmlns:a16="http://schemas.microsoft.com/office/drawing/2014/main" xmlns="" id="{8B87A678-AF99-4807-A120-CB661ED337F4}"/>
              </a:ext>
            </a:extLst>
          </p:cNvPr>
          <p:cNvGraphicFramePr>
            <a:graphicFrameLocks noGrp="1"/>
          </p:cNvGraphicFramePr>
          <p:nvPr>
            <p:extLst>
              <p:ext uri="{D42A27DB-BD31-4B8C-83A1-F6EECF244321}">
                <p14:modId xmlns:p14="http://schemas.microsoft.com/office/powerpoint/2010/main" val="3393414557"/>
              </p:ext>
            </p:extLst>
          </p:nvPr>
        </p:nvGraphicFramePr>
        <p:xfrm>
          <a:off x="452672" y="1268758"/>
          <a:ext cx="11115937" cy="5328594"/>
        </p:xfrm>
        <a:graphic>
          <a:graphicData uri="http://schemas.openxmlformats.org/drawingml/2006/table">
            <a:tbl>
              <a:tblPr>
                <a:tableStyleId>{5C22544A-7EE6-4342-B048-85BDC9FD1C3A}</a:tableStyleId>
              </a:tblPr>
              <a:tblGrid>
                <a:gridCol w="1227623">
                  <a:extLst>
                    <a:ext uri="{9D8B030D-6E8A-4147-A177-3AD203B41FA5}">
                      <a16:colId xmlns:a16="http://schemas.microsoft.com/office/drawing/2014/main" xmlns="" val="554055183"/>
                    </a:ext>
                  </a:extLst>
                </a:gridCol>
                <a:gridCol w="4415705">
                  <a:extLst>
                    <a:ext uri="{9D8B030D-6E8A-4147-A177-3AD203B41FA5}">
                      <a16:colId xmlns:a16="http://schemas.microsoft.com/office/drawing/2014/main" xmlns="" val="20000"/>
                    </a:ext>
                  </a:extLst>
                </a:gridCol>
                <a:gridCol w="5472609">
                  <a:extLst>
                    <a:ext uri="{9D8B030D-6E8A-4147-A177-3AD203B41FA5}">
                      <a16:colId xmlns:a16="http://schemas.microsoft.com/office/drawing/2014/main" xmlns="" val="926946106"/>
                    </a:ext>
                  </a:extLst>
                </a:gridCol>
              </a:tblGrid>
              <a:tr h="302521">
                <a:tc rowSpan="2">
                  <a:txBody>
                    <a:bodyPr/>
                    <a:lstStyle/>
                    <a:p>
                      <a:pPr algn="ctr" latinLnBrk="1"/>
                      <a:r>
                        <a:rPr lang="en-US" altLang="ko-KR" sz="1000" b="1" dirty="0" err="1">
                          <a:solidFill>
                            <a:schemeClr val="tx1"/>
                          </a:solidFill>
                        </a:rPr>
                        <a:t>handoverPoint</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ko-KR" altLang="en-US" sz="1000" b="0" dirty="0">
                          <a:solidFill>
                            <a:schemeClr val="tx1"/>
                          </a:solidFill>
                        </a:rPr>
                        <a:t>충전하기</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r>
                        <a:rPr lang="ko-KR" altLang="en-US" sz="1000" b="0" dirty="0">
                          <a:solidFill>
                            <a:schemeClr val="tx1"/>
                          </a:solidFill>
                        </a:rPr>
                        <a:t>결제하기</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5026073">
                <a:tc vMerge="1">
                  <a:txBody>
                    <a:bodyPr/>
                    <a:lstStyle/>
                    <a:p>
                      <a:pPr latinLnBrk="1"/>
                      <a:endParaRPr lang="ko-KR" altLang="en-US"/>
                    </a:p>
                  </a:txBody>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852356491"/>
                  </a:ext>
                </a:extLst>
              </a:tr>
            </a:tbl>
          </a:graphicData>
        </a:graphic>
      </p:graphicFrame>
      <p:sp>
        <p:nvSpPr>
          <p:cNvPr id="139" name="TextBox 138">
            <a:extLst>
              <a:ext uri="{FF2B5EF4-FFF2-40B4-BE49-F238E27FC236}">
                <a16:creationId xmlns:a16="http://schemas.microsoft.com/office/drawing/2014/main" xmlns=""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14</a:t>
            </a:fld>
            <a:endParaRPr lang="ko-KR" altLang="en-US" sz="900" dirty="0"/>
          </a:p>
        </p:txBody>
      </p:sp>
      <p:sp>
        <p:nvSpPr>
          <p:cNvPr id="54" name="순서도: 문서 4">
            <a:extLst>
              <a:ext uri="{FF2B5EF4-FFF2-40B4-BE49-F238E27FC236}">
                <a16:creationId xmlns:a16="http://schemas.microsoft.com/office/drawing/2014/main" xmlns="" id="{48A9FD7C-A8AE-4B84-ADB8-879A1A4A0FC1}"/>
              </a:ext>
            </a:extLst>
          </p:cNvPr>
          <p:cNvSpPr/>
          <p:nvPr/>
        </p:nvSpPr>
        <p:spPr>
          <a:xfrm>
            <a:off x="2788022" y="2906031"/>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handoverPoint.jsp</a:t>
            </a:r>
            <a:endParaRPr lang="en-US" altLang="ko-KR" sz="800" dirty="0">
              <a:solidFill>
                <a:schemeClr val="tx1"/>
              </a:solidFill>
              <a:latin typeface="+mn-ea"/>
            </a:endParaRPr>
          </a:p>
        </p:txBody>
      </p:sp>
      <p:grpSp>
        <p:nvGrpSpPr>
          <p:cNvPr id="71" name="그룹 70">
            <a:extLst>
              <a:ext uri="{FF2B5EF4-FFF2-40B4-BE49-F238E27FC236}">
                <a16:creationId xmlns:a16="http://schemas.microsoft.com/office/drawing/2014/main" xmlns="" id="{185ACE03-237B-413D-9927-57D063CFB831}"/>
              </a:ext>
            </a:extLst>
          </p:cNvPr>
          <p:cNvGrpSpPr/>
          <p:nvPr/>
        </p:nvGrpSpPr>
        <p:grpSpPr>
          <a:xfrm>
            <a:off x="6216301" y="3551447"/>
            <a:ext cx="1660913" cy="794305"/>
            <a:chOff x="9696400" y="4265099"/>
            <a:chExt cx="1474520" cy="642182"/>
          </a:xfrm>
        </p:grpSpPr>
        <p:sp>
          <p:nvSpPr>
            <p:cNvPr id="73" name="순서도: 처리 72">
              <a:extLst>
                <a:ext uri="{FF2B5EF4-FFF2-40B4-BE49-F238E27FC236}">
                  <a16:creationId xmlns:a16="http://schemas.microsoft.com/office/drawing/2014/main" xmlns="" id="{BC470A47-B5FD-4F48-9C1A-6B127E566A0A}"/>
                </a:ext>
              </a:extLst>
            </p:cNvPr>
            <p:cNvSpPr/>
            <p:nvPr/>
          </p:nvSpPr>
          <p:spPr>
            <a:xfrm>
              <a:off x="9696400" y="4265099"/>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latin typeface="+mn-ea"/>
                </a:rPr>
                <a:t>포인트가 부족합니다</a:t>
              </a:r>
              <a:r>
                <a:rPr lang="en-US" altLang="ko-KR" sz="800" dirty="0">
                  <a:solidFill>
                    <a:schemeClr val="tx1"/>
                  </a:solidFill>
                  <a:latin typeface="+mn-ea"/>
                </a:rPr>
                <a:t>.</a:t>
              </a:r>
            </a:p>
          </p:txBody>
        </p:sp>
        <p:sp>
          <p:nvSpPr>
            <p:cNvPr id="74" name="사각형: 둥근 모서리 62">
              <a:extLst>
                <a:ext uri="{FF2B5EF4-FFF2-40B4-BE49-F238E27FC236}">
                  <a16:creationId xmlns:a16="http://schemas.microsoft.com/office/drawing/2014/main" xmlns="" id="{35AA3A35-79A2-4A78-BE6D-EE06E14C896D}"/>
                </a:ext>
              </a:extLst>
            </p:cNvPr>
            <p:cNvSpPr/>
            <p:nvPr/>
          </p:nvSpPr>
          <p:spPr>
            <a:xfrm>
              <a:off x="10239427" y="4705658"/>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sp>
        <p:nvSpPr>
          <p:cNvPr id="76" name="직사각형 75">
            <a:extLst>
              <a:ext uri="{FF2B5EF4-FFF2-40B4-BE49-F238E27FC236}">
                <a16:creationId xmlns:a16="http://schemas.microsoft.com/office/drawing/2014/main" xmlns="" id="{A0062BDB-5397-40F5-BB5B-EB85526390D4}"/>
              </a:ext>
            </a:extLst>
          </p:cNvPr>
          <p:cNvSpPr/>
          <p:nvPr/>
        </p:nvSpPr>
        <p:spPr>
          <a:xfrm>
            <a:off x="7965370" y="2999996"/>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78" name="직사각형 77">
            <a:extLst>
              <a:ext uri="{FF2B5EF4-FFF2-40B4-BE49-F238E27FC236}">
                <a16:creationId xmlns:a16="http://schemas.microsoft.com/office/drawing/2014/main" xmlns="" id="{2D1C46D2-4ED0-46C2-9C58-634B055A1470}"/>
              </a:ext>
            </a:extLst>
          </p:cNvPr>
          <p:cNvSpPr/>
          <p:nvPr/>
        </p:nvSpPr>
        <p:spPr>
          <a:xfrm>
            <a:off x="9307036" y="3454130"/>
            <a:ext cx="426720" cy="338554"/>
          </a:xfrm>
          <a:prstGeom prst="rect">
            <a:avLst/>
          </a:prstGeom>
        </p:spPr>
        <p:txBody>
          <a:bodyPr wrap="none">
            <a:spAutoFit/>
          </a:bodyPr>
          <a:lstStyle/>
          <a:p>
            <a:r>
              <a:rPr lang="en-US" altLang="ko-KR" sz="800" dirty="0" smtClean="0">
                <a:solidFill>
                  <a:srgbClr val="FF0000"/>
                </a:solidFill>
              </a:rPr>
              <a:t>YES</a:t>
            </a:r>
          </a:p>
          <a:p>
            <a:r>
              <a:rPr lang="en-US" altLang="ko-KR" sz="800" dirty="0" smtClean="0"/>
              <a:t>point</a:t>
            </a:r>
            <a:endParaRPr lang="ko-KR" altLang="en-US" sz="800" dirty="0"/>
          </a:p>
        </p:txBody>
      </p:sp>
      <p:cxnSp>
        <p:nvCxnSpPr>
          <p:cNvPr id="51" name="직선 화살표 연결선 50">
            <a:extLst>
              <a:ext uri="{FF2B5EF4-FFF2-40B4-BE49-F238E27FC236}">
                <a16:creationId xmlns:a16="http://schemas.microsoft.com/office/drawing/2014/main" xmlns="" id="{5BE69595-DD77-4266-B1EB-A1D04E8359F0}"/>
              </a:ext>
            </a:extLst>
          </p:cNvPr>
          <p:cNvCxnSpPr>
            <a:cxnSpLocks/>
            <a:stCxn id="54" idx="2"/>
            <a:endCxn id="53" idx="0"/>
          </p:cNvCxnSpPr>
          <p:nvPr/>
        </p:nvCxnSpPr>
        <p:spPr>
          <a:xfrm>
            <a:off x="3701474" y="3156484"/>
            <a:ext cx="542" cy="30891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3" name="직사각형 52">
            <a:extLst>
              <a:ext uri="{FF2B5EF4-FFF2-40B4-BE49-F238E27FC236}">
                <a16:creationId xmlns:a16="http://schemas.microsoft.com/office/drawing/2014/main" xmlns="" id="{6BB799FC-99BE-4941-9617-D7C0274AC18B}"/>
              </a:ext>
            </a:extLst>
          </p:cNvPr>
          <p:cNvSpPr/>
          <p:nvPr/>
        </p:nvSpPr>
        <p:spPr>
          <a:xfrm>
            <a:off x="3035942" y="3465394"/>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충전하기</a:t>
            </a:r>
          </a:p>
        </p:txBody>
      </p:sp>
      <p:sp>
        <p:nvSpPr>
          <p:cNvPr id="209" name="직사각형 208">
            <a:extLst>
              <a:ext uri="{FF2B5EF4-FFF2-40B4-BE49-F238E27FC236}">
                <a16:creationId xmlns:a16="http://schemas.microsoft.com/office/drawing/2014/main" xmlns="" id="{54A17732-9439-4D16-9ED1-3AE6FBE00A61}"/>
              </a:ext>
            </a:extLst>
          </p:cNvPr>
          <p:cNvSpPr/>
          <p:nvPr/>
        </p:nvSpPr>
        <p:spPr>
          <a:xfrm>
            <a:off x="10682262" y="4976072"/>
            <a:ext cx="790601" cy="461665"/>
          </a:xfrm>
          <a:prstGeom prst="rect">
            <a:avLst/>
          </a:prstGeom>
        </p:spPr>
        <p:txBody>
          <a:bodyPr wrap="none">
            <a:spAutoFit/>
          </a:bodyPr>
          <a:lstStyle/>
          <a:p>
            <a:r>
              <a:rPr lang="en-US" altLang="ko-KR" sz="800" dirty="0"/>
              <a:t>DG_MEMBER</a:t>
            </a:r>
          </a:p>
          <a:p>
            <a:r>
              <a:rPr lang="en-US" altLang="ko-KR" sz="800" dirty="0"/>
              <a:t>DG_TRAINER</a:t>
            </a:r>
          </a:p>
          <a:p>
            <a:r>
              <a:rPr lang="en-US" altLang="ko-KR" sz="800" dirty="0"/>
              <a:t>DG_TRADE</a:t>
            </a:r>
          </a:p>
        </p:txBody>
      </p:sp>
      <p:pic>
        <p:nvPicPr>
          <p:cNvPr id="210" name="그림 209" descr="모니터, 컴퓨터이(가) 표시된 사진&#10;&#10;자동 생성된 설명">
            <a:extLst>
              <a:ext uri="{FF2B5EF4-FFF2-40B4-BE49-F238E27FC236}">
                <a16:creationId xmlns:a16="http://schemas.microsoft.com/office/drawing/2014/main" xmlns="" id="{8EDDB221-87C1-49CC-82DA-29CAD00EB3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41515" y="4541098"/>
            <a:ext cx="611352" cy="586336"/>
          </a:xfrm>
          <a:prstGeom prst="rect">
            <a:avLst/>
          </a:prstGeom>
        </p:spPr>
      </p:pic>
      <p:cxnSp>
        <p:nvCxnSpPr>
          <p:cNvPr id="211" name="직선 화살표 연결선 210">
            <a:extLst>
              <a:ext uri="{FF2B5EF4-FFF2-40B4-BE49-F238E27FC236}">
                <a16:creationId xmlns:a16="http://schemas.microsoft.com/office/drawing/2014/main" xmlns="" id="{51F7CB1F-5717-46E3-960A-E3CA5A3AC5DA}"/>
              </a:ext>
            </a:extLst>
          </p:cNvPr>
          <p:cNvCxnSpPr/>
          <p:nvPr/>
        </p:nvCxnSpPr>
        <p:spPr>
          <a:xfrm>
            <a:off x="10352440" y="4990879"/>
            <a:ext cx="324024"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212" name="직선 화살표 연결선 211">
            <a:extLst>
              <a:ext uri="{FF2B5EF4-FFF2-40B4-BE49-F238E27FC236}">
                <a16:creationId xmlns:a16="http://schemas.microsoft.com/office/drawing/2014/main" xmlns="" id="{1EB5FC44-3084-41C8-A1C4-EAA5848988BF}"/>
              </a:ext>
            </a:extLst>
          </p:cNvPr>
          <p:cNvCxnSpPr/>
          <p:nvPr/>
        </p:nvCxnSpPr>
        <p:spPr>
          <a:xfrm flipH="1">
            <a:off x="10303513" y="4846863"/>
            <a:ext cx="360040"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67" name="순서도: 판단 66">
            <a:extLst>
              <a:ext uri="{FF2B5EF4-FFF2-40B4-BE49-F238E27FC236}">
                <a16:creationId xmlns:a16="http://schemas.microsoft.com/office/drawing/2014/main" xmlns="" id="{2488ACF1-1194-4A5A-A388-595512FDC646}"/>
              </a:ext>
            </a:extLst>
          </p:cNvPr>
          <p:cNvSpPr/>
          <p:nvPr/>
        </p:nvSpPr>
        <p:spPr>
          <a:xfrm>
            <a:off x="2711364" y="4039585"/>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Payment.rv</a:t>
            </a:r>
            <a:endParaRPr lang="ko-KR" altLang="en-US" sz="800" dirty="0">
              <a:solidFill>
                <a:schemeClr val="tx1"/>
              </a:solidFill>
            </a:endParaRPr>
          </a:p>
        </p:txBody>
      </p:sp>
      <p:cxnSp>
        <p:nvCxnSpPr>
          <p:cNvPr id="68" name="직선 화살표 연결선 67">
            <a:extLst>
              <a:ext uri="{FF2B5EF4-FFF2-40B4-BE49-F238E27FC236}">
                <a16:creationId xmlns:a16="http://schemas.microsoft.com/office/drawing/2014/main" xmlns="" id="{4C0942BB-7F0E-462A-B803-5748457F4010}"/>
              </a:ext>
            </a:extLst>
          </p:cNvPr>
          <p:cNvCxnSpPr>
            <a:cxnSpLocks/>
            <a:stCxn id="53" idx="2"/>
          </p:cNvCxnSpPr>
          <p:nvPr/>
        </p:nvCxnSpPr>
        <p:spPr>
          <a:xfrm flipH="1">
            <a:off x="3701474" y="3772801"/>
            <a:ext cx="542" cy="26678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0" name="직사각형 69">
            <a:extLst>
              <a:ext uri="{FF2B5EF4-FFF2-40B4-BE49-F238E27FC236}">
                <a16:creationId xmlns:a16="http://schemas.microsoft.com/office/drawing/2014/main" xmlns="" id="{5E96B805-275F-4557-A094-75B219408FBA}"/>
              </a:ext>
            </a:extLst>
          </p:cNvPr>
          <p:cNvSpPr/>
          <p:nvPr/>
        </p:nvSpPr>
        <p:spPr>
          <a:xfrm>
            <a:off x="5011089" y="4308861"/>
            <a:ext cx="790601" cy="338554"/>
          </a:xfrm>
          <a:prstGeom prst="rect">
            <a:avLst/>
          </a:prstGeom>
        </p:spPr>
        <p:txBody>
          <a:bodyPr wrap="none">
            <a:spAutoFit/>
          </a:bodyPr>
          <a:lstStyle/>
          <a:p>
            <a:r>
              <a:rPr lang="en-US" altLang="ko-KR" sz="800" dirty="0"/>
              <a:t>DG_TRAINER</a:t>
            </a:r>
          </a:p>
          <a:p>
            <a:r>
              <a:rPr lang="en-US" altLang="ko-KR" sz="800" dirty="0"/>
              <a:t>DG_MEMBER</a:t>
            </a:r>
          </a:p>
        </p:txBody>
      </p:sp>
      <p:pic>
        <p:nvPicPr>
          <p:cNvPr id="79" name="그림 78" descr="모니터, 컴퓨터이(가) 표시된 사진&#10;&#10;자동 생성된 설명">
            <a:extLst>
              <a:ext uri="{FF2B5EF4-FFF2-40B4-BE49-F238E27FC236}">
                <a16:creationId xmlns:a16="http://schemas.microsoft.com/office/drawing/2014/main" xmlns="" id="{72B697A4-4A08-4C28-B085-972FA1A905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70342" y="3873887"/>
            <a:ext cx="611352" cy="586336"/>
          </a:xfrm>
          <a:prstGeom prst="rect">
            <a:avLst/>
          </a:prstGeom>
        </p:spPr>
      </p:pic>
      <p:cxnSp>
        <p:nvCxnSpPr>
          <p:cNvPr id="85" name="직선 화살표 연결선 84">
            <a:extLst>
              <a:ext uri="{FF2B5EF4-FFF2-40B4-BE49-F238E27FC236}">
                <a16:creationId xmlns:a16="http://schemas.microsoft.com/office/drawing/2014/main" xmlns="" id="{8A53B7F7-42A2-4719-AD3F-3847432C4167}"/>
              </a:ext>
            </a:extLst>
          </p:cNvPr>
          <p:cNvCxnSpPr/>
          <p:nvPr/>
        </p:nvCxnSpPr>
        <p:spPr>
          <a:xfrm>
            <a:off x="4681267" y="4323668"/>
            <a:ext cx="324024"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86" name="직선 화살표 연결선 85">
            <a:extLst>
              <a:ext uri="{FF2B5EF4-FFF2-40B4-BE49-F238E27FC236}">
                <a16:creationId xmlns:a16="http://schemas.microsoft.com/office/drawing/2014/main" xmlns="" id="{BE7C73EB-B164-4ED5-AC00-2AA673783D67}"/>
              </a:ext>
            </a:extLst>
          </p:cNvPr>
          <p:cNvCxnSpPr/>
          <p:nvPr/>
        </p:nvCxnSpPr>
        <p:spPr>
          <a:xfrm flipH="1">
            <a:off x="4632340" y="4179652"/>
            <a:ext cx="360040"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88" name="직사각형 87">
            <a:extLst>
              <a:ext uri="{FF2B5EF4-FFF2-40B4-BE49-F238E27FC236}">
                <a16:creationId xmlns:a16="http://schemas.microsoft.com/office/drawing/2014/main" xmlns="" id="{A42F27BB-B188-4504-81EB-E3F26F7D81A9}"/>
              </a:ext>
            </a:extLst>
          </p:cNvPr>
          <p:cNvSpPr/>
          <p:nvPr/>
        </p:nvSpPr>
        <p:spPr>
          <a:xfrm>
            <a:off x="2397622" y="4037023"/>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90" name="직사각형 89">
            <a:extLst>
              <a:ext uri="{FF2B5EF4-FFF2-40B4-BE49-F238E27FC236}">
                <a16:creationId xmlns:a16="http://schemas.microsoft.com/office/drawing/2014/main" xmlns="" id="{6E15D70B-34F3-4D7C-AD82-06DB852FFDD8}"/>
              </a:ext>
            </a:extLst>
          </p:cNvPr>
          <p:cNvSpPr/>
          <p:nvPr/>
        </p:nvSpPr>
        <p:spPr>
          <a:xfrm>
            <a:off x="1847528" y="4096200"/>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91" name="직선 화살표 연결선 90">
            <a:extLst>
              <a:ext uri="{FF2B5EF4-FFF2-40B4-BE49-F238E27FC236}">
                <a16:creationId xmlns:a16="http://schemas.microsoft.com/office/drawing/2014/main" xmlns="" id="{AF99DDE9-8CBE-4E4E-9681-42BC73B17AD2}"/>
              </a:ext>
            </a:extLst>
          </p:cNvPr>
          <p:cNvCxnSpPr>
            <a:cxnSpLocks/>
            <a:stCxn id="67" idx="1"/>
            <a:endCxn id="90" idx="3"/>
          </p:cNvCxnSpPr>
          <p:nvPr/>
        </p:nvCxnSpPr>
        <p:spPr>
          <a:xfrm flipH="1">
            <a:off x="2379193" y="4249904"/>
            <a:ext cx="332171"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xmlns="" id="{385DF14F-53BC-4CEA-9F8C-19E3D380469D}"/>
              </a:ext>
            </a:extLst>
          </p:cNvPr>
          <p:cNvCxnSpPr>
            <a:cxnSpLocks/>
            <a:stCxn id="67" idx="2"/>
            <a:endCxn id="95" idx="0"/>
          </p:cNvCxnSpPr>
          <p:nvPr/>
        </p:nvCxnSpPr>
        <p:spPr>
          <a:xfrm>
            <a:off x="3701474" y="4460223"/>
            <a:ext cx="0" cy="28477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4" name="직사각형 93">
            <a:extLst>
              <a:ext uri="{FF2B5EF4-FFF2-40B4-BE49-F238E27FC236}">
                <a16:creationId xmlns:a16="http://schemas.microsoft.com/office/drawing/2014/main" xmlns="" id="{E8F8CC3F-F233-4BD7-930D-BED421594E29}"/>
              </a:ext>
            </a:extLst>
          </p:cNvPr>
          <p:cNvSpPr/>
          <p:nvPr/>
        </p:nvSpPr>
        <p:spPr>
          <a:xfrm>
            <a:off x="3676243" y="4483418"/>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95" name="순서도: 문서 4">
            <a:extLst>
              <a:ext uri="{FF2B5EF4-FFF2-40B4-BE49-F238E27FC236}">
                <a16:creationId xmlns:a16="http://schemas.microsoft.com/office/drawing/2014/main" xmlns="" id="{7116336E-EC2A-48BE-915C-FAA0A6823BE7}"/>
              </a:ext>
            </a:extLst>
          </p:cNvPr>
          <p:cNvSpPr/>
          <p:nvPr/>
        </p:nvSpPr>
        <p:spPr>
          <a:xfrm>
            <a:off x="2788022" y="4744993"/>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payment.jsp</a:t>
            </a:r>
            <a:endParaRPr lang="en-US" altLang="ko-KR" sz="800" dirty="0">
              <a:solidFill>
                <a:schemeClr val="tx1"/>
              </a:solidFill>
              <a:latin typeface="+mn-ea"/>
            </a:endParaRPr>
          </a:p>
        </p:txBody>
      </p:sp>
      <p:sp>
        <p:nvSpPr>
          <p:cNvPr id="96" name="순서도: 문서 4">
            <a:extLst>
              <a:ext uri="{FF2B5EF4-FFF2-40B4-BE49-F238E27FC236}">
                <a16:creationId xmlns:a16="http://schemas.microsoft.com/office/drawing/2014/main" xmlns="" id="{E4A2686D-EDF7-447F-8CC2-D39086985744}"/>
              </a:ext>
            </a:extLst>
          </p:cNvPr>
          <p:cNvSpPr/>
          <p:nvPr/>
        </p:nvSpPr>
        <p:spPr>
          <a:xfrm>
            <a:off x="8369444" y="2492896"/>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handoverPoint.jsp</a:t>
            </a:r>
            <a:endParaRPr lang="en-US" altLang="ko-KR" sz="800" dirty="0">
              <a:solidFill>
                <a:schemeClr val="tx1"/>
              </a:solidFill>
              <a:latin typeface="+mn-ea"/>
            </a:endParaRPr>
          </a:p>
        </p:txBody>
      </p:sp>
      <p:cxnSp>
        <p:nvCxnSpPr>
          <p:cNvPr id="97" name="직선 화살표 연결선 96">
            <a:extLst>
              <a:ext uri="{FF2B5EF4-FFF2-40B4-BE49-F238E27FC236}">
                <a16:creationId xmlns:a16="http://schemas.microsoft.com/office/drawing/2014/main" xmlns="" id="{CAC8F312-FB59-4433-BC68-7D24505ABCC5}"/>
              </a:ext>
            </a:extLst>
          </p:cNvPr>
          <p:cNvCxnSpPr>
            <a:cxnSpLocks/>
            <a:stCxn id="96" idx="2"/>
            <a:endCxn id="99" idx="0"/>
          </p:cNvCxnSpPr>
          <p:nvPr/>
        </p:nvCxnSpPr>
        <p:spPr>
          <a:xfrm flipH="1">
            <a:off x="9282354" y="2743349"/>
            <a:ext cx="542" cy="29311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9" name="순서도: 판단 98">
            <a:extLst>
              <a:ext uri="{FF2B5EF4-FFF2-40B4-BE49-F238E27FC236}">
                <a16:creationId xmlns:a16="http://schemas.microsoft.com/office/drawing/2014/main" xmlns="" id="{4187FE61-4659-487D-AEF5-4390FF3F9293}"/>
              </a:ext>
            </a:extLst>
          </p:cNvPr>
          <p:cNvSpPr/>
          <p:nvPr/>
        </p:nvSpPr>
        <p:spPr>
          <a:xfrm>
            <a:off x="8292244" y="3036459"/>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Confirm</a:t>
            </a:r>
          </a:p>
          <a:p>
            <a:pPr algn="ctr"/>
            <a:r>
              <a:rPr lang="en-US" altLang="ko-KR" sz="800" dirty="0">
                <a:solidFill>
                  <a:schemeClr val="tx1"/>
                </a:solidFill>
              </a:rPr>
              <a:t>(</a:t>
            </a:r>
            <a:r>
              <a:rPr lang="ko-KR" altLang="en-US" sz="800" dirty="0">
                <a:solidFill>
                  <a:schemeClr val="tx1"/>
                </a:solidFill>
              </a:rPr>
              <a:t>트레이너 정보를 </a:t>
            </a:r>
            <a:endParaRPr lang="en-US" altLang="ko-KR" sz="800" dirty="0">
              <a:solidFill>
                <a:schemeClr val="tx1"/>
              </a:solidFill>
            </a:endParaRPr>
          </a:p>
          <a:p>
            <a:pPr algn="ctr"/>
            <a:r>
              <a:rPr lang="ko-KR" altLang="en-US" sz="800" dirty="0">
                <a:solidFill>
                  <a:schemeClr val="tx1"/>
                </a:solidFill>
              </a:rPr>
              <a:t>확인하셨나요</a:t>
            </a:r>
            <a:r>
              <a:rPr lang="en-US" altLang="ko-KR" sz="800" dirty="0">
                <a:solidFill>
                  <a:schemeClr val="tx1"/>
                </a:solidFill>
              </a:rPr>
              <a:t>?)</a:t>
            </a:r>
            <a:endParaRPr lang="ko-KR" altLang="en-US" sz="800" dirty="0">
              <a:solidFill>
                <a:schemeClr val="tx1"/>
              </a:solidFill>
            </a:endParaRPr>
          </a:p>
        </p:txBody>
      </p:sp>
      <p:cxnSp>
        <p:nvCxnSpPr>
          <p:cNvPr id="23" name="연결선: 꺾임 22">
            <a:extLst>
              <a:ext uri="{FF2B5EF4-FFF2-40B4-BE49-F238E27FC236}">
                <a16:creationId xmlns:a16="http://schemas.microsoft.com/office/drawing/2014/main" xmlns="" id="{4AFB4AB9-2527-43D0-809E-AE2366104BD8}"/>
              </a:ext>
            </a:extLst>
          </p:cNvPr>
          <p:cNvCxnSpPr>
            <a:stCxn id="99" idx="1"/>
            <a:endCxn id="96" idx="1"/>
          </p:cNvCxnSpPr>
          <p:nvPr/>
        </p:nvCxnSpPr>
        <p:spPr>
          <a:xfrm rot="10800000" flipH="1">
            <a:off x="8292244" y="2626988"/>
            <a:ext cx="77200" cy="619790"/>
          </a:xfrm>
          <a:prstGeom prst="bentConnector3">
            <a:avLst>
              <a:gd name="adj1" fmla="val -491712"/>
            </a:avLst>
          </a:prstGeom>
          <a:ln>
            <a:tailEnd type="triangle"/>
          </a:ln>
        </p:spPr>
        <p:style>
          <a:lnRef idx="1">
            <a:schemeClr val="dk1"/>
          </a:lnRef>
          <a:fillRef idx="0">
            <a:schemeClr val="dk1"/>
          </a:fillRef>
          <a:effectRef idx="0">
            <a:schemeClr val="dk1"/>
          </a:effectRef>
          <a:fontRef idx="minor">
            <a:schemeClr val="tx1"/>
          </a:fontRef>
        </p:style>
      </p:cxnSp>
      <p:sp>
        <p:nvSpPr>
          <p:cNvPr id="102" name="순서도: 판단 101">
            <a:extLst>
              <a:ext uri="{FF2B5EF4-FFF2-40B4-BE49-F238E27FC236}">
                <a16:creationId xmlns:a16="http://schemas.microsoft.com/office/drawing/2014/main" xmlns="" id="{967FCC12-1071-404D-9FCD-426E0A746A05}"/>
              </a:ext>
            </a:extLst>
          </p:cNvPr>
          <p:cNvSpPr/>
          <p:nvPr/>
        </p:nvSpPr>
        <p:spPr>
          <a:xfrm>
            <a:off x="8292244" y="3742773"/>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유효성 검사</a:t>
            </a:r>
          </a:p>
        </p:txBody>
      </p:sp>
      <p:cxnSp>
        <p:nvCxnSpPr>
          <p:cNvPr id="103" name="직선 화살표 연결선 102">
            <a:extLst>
              <a:ext uri="{FF2B5EF4-FFF2-40B4-BE49-F238E27FC236}">
                <a16:creationId xmlns:a16="http://schemas.microsoft.com/office/drawing/2014/main" xmlns="" id="{94C526E7-6EFF-494A-808B-1D642EA0E067}"/>
              </a:ext>
            </a:extLst>
          </p:cNvPr>
          <p:cNvCxnSpPr>
            <a:cxnSpLocks/>
            <a:stCxn id="99" idx="2"/>
            <a:endCxn id="102" idx="0"/>
          </p:cNvCxnSpPr>
          <p:nvPr/>
        </p:nvCxnSpPr>
        <p:spPr>
          <a:xfrm>
            <a:off x="9282354" y="3457097"/>
            <a:ext cx="0" cy="28567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xmlns="" id="{1FD38BAD-7F67-496E-9802-47EB5D01A2F0}"/>
              </a:ext>
            </a:extLst>
          </p:cNvPr>
          <p:cNvCxnSpPr>
            <a:cxnSpLocks/>
            <a:stCxn id="102" idx="1"/>
            <a:endCxn id="73" idx="3"/>
          </p:cNvCxnSpPr>
          <p:nvPr/>
        </p:nvCxnSpPr>
        <p:spPr>
          <a:xfrm flipH="1" flipV="1">
            <a:off x="7877214" y="3948600"/>
            <a:ext cx="415030" cy="449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07" name="연결선: 꺾임 106">
            <a:extLst>
              <a:ext uri="{FF2B5EF4-FFF2-40B4-BE49-F238E27FC236}">
                <a16:creationId xmlns:a16="http://schemas.microsoft.com/office/drawing/2014/main" xmlns="" id="{A89F064D-2B08-4351-AA94-594026C67F2B}"/>
              </a:ext>
            </a:extLst>
          </p:cNvPr>
          <p:cNvCxnSpPr>
            <a:cxnSpLocks/>
            <a:stCxn id="73" idx="0"/>
            <a:endCxn id="96" idx="1"/>
          </p:cNvCxnSpPr>
          <p:nvPr/>
        </p:nvCxnSpPr>
        <p:spPr>
          <a:xfrm rot="5400000" flipH="1" flipV="1">
            <a:off x="7245872" y="2427875"/>
            <a:ext cx="924459" cy="132268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11" name="직사각형 110">
            <a:extLst>
              <a:ext uri="{FF2B5EF4-FFF2-40B4-BE49-F238E27FC236}">
                <a16:creationId xmlns:a16="http://schemas.microsoft.com/office/drawing/2014/main" xmlns="" id="{F84D41C9-FFA2-4290-B44F-2BC7511854B9}"/>
              </a:ext>
            </a:extLst>
          </p:cNvPr>
          <p:cNvSpPr/>
          <p:nvPr/>
        </p:nvSpPr>
        <p:spPr>
          <a:xfrm>
            <a:off x="7919616" y="3708736"/>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17" name="직사각형 116">
            <a:extLst>
              <a:ext uri="{FF2B5EF4-FFF2-40B4-BE49-F238E27FC236}">
                <a16:creationId xmlns:a16="http://schemas.microsoft.com/office/drawing/2014/main" xmlns="" id="{F722EF1D-30E1-4FC3-9DCF-3FBBC56F3429}"/>
              </a:ext>
            </a:extLst>
          </p:cNvPr>
          <p:cNvSpPr/>
          <p:nvPr/>
        </p:nvSpPr>
        <p:spPr>
          <a:xfrm>
            <a:off x="9257252" y="4223517"/>
            <a:ext cx="364202" cy="338554"/>
          </a:xfrm>
          <a:prstGeom prst="rect">
            <a:avLst/>
          </a:prstGeom>
        </p:spPr>
        <p:txBody>
          <a:bodyPr wrap="none">
            <a:spAutoFit/>
          </a:bodyPr>
          <a:lstStyle/>
          <a:p>
            <a:r>
              <a:rPr lang="en-US" altLang="ko-KR" sz="800" dirty="0">
                <a:solidFill>
                  <a:srgbClr val="FF0000"/>
                </a:solidFill>
              </a:rPr>
              <a:t>YES</a:t>
            </a:r>
          </a:p>
          <a:p>
            <a:r>
              <a:rPr lang="en-US" altLang="ko-KR" sz="800" dirty="0"/>
              <a:t>ajax</a:t>
            </a:r>
            <a:endParaRPr lang="ko-KR" altLang="en-US" sz="800" dirty="0"/>
          </a:p>
        </p:txBody>
      </p:sp>
      <p:cxnSp>
        <p:nvCxnSpPr>
          <p:cNvPr id="118" name="직선 화살표 연결선 117">
            <a:extLst>
              <a:ext uri="{FF2B5EF4-FFF2-40B4-BE49-F238E27FC236}">
                <a16:creationId xmlns:a16="http://schemas.microsoft.com/office/drawing/2014/main" xmlns="" id="{9EB71DAF-DD03-4E6F-9126-81593B6E7ABB}"/>
              </a:ext>
            </a:extLst>
          </p:cNvPr>
          <p:cNvCxnSpPr>
            <a:cxnSpLocks/>
            <a:stCxn id="102" idx="2"/>
            <a:endCxn id="122" idx="0"/>
          </p:cNvCxnSpPr>
          <p:nvPr/>
        </p:nvCxnSpPr>
        <p:spPr>
          <a:xfrm>
            <a:off x="9282354" y="4163411"/>
            <a:ext cx="0" cy="5408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2" name="순서도: 판단 121">
            <a:extLst>
              <a:ext uri="{FF2B5EF4-FFF2-40B4-BE49-F238E27FC236}">
                <a16:creationId xmlns:a16="http://schemas.microsoft.com/office/drawing/2014/main" xmlns="" id="{04E2565B-2077-4B55-9FC9-79DB06E292D1}"/>
              </a:ext>
            </a:extLst>
          </p:cNvPr>
          <p:cNvSpPr/>
          <p:nvPr/>
        </p:nvSpPr>
        <p:spPr>
          <a:xfrm>
            <a:off x="8292244" y="4704243"/>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HandOverPoint</a:t>
            </a:r>
            <a:endParaRPr lang="en-US" altLang="ko-KR" sz="800" dirty="0">
              <a:solidFill>
                <a:schemeClr val="tx1"/>
              </a:solidFill>
            </a:endParaRPr>
          </a:p>
          <a:p>
            <a:pPr algn="ctr"/>
            <a:r>
              <a:rPr lang="en-US" altLang="ko-KR" sz="800" dirty="0">
                <a:solidFill>
                  <a:schemeClr val="tx1"/>
                </a:solidFill>
              </a:rPr>
              <a:t>OkAction.java</a:t>
            </a:r>
            <a:endParaRPr lang="ko-KR" altLang="en-US" sz="800" dirty="0">
              <a:solidFill>
                <a:schemeClr val="tx1"/>
              </a:solidFill>
            </a:endParaRPr>
          </a:p>
        </p:txBody>
      </p:sp>
      <p:sp>
        <p:nvSpPr>
          <p:cNvPr id="126" name="직사각형 125">
            <a:extLst>
              <a:ext uri="{FF2B5EF4-FFF2-40B4-BE49-F238E27FC236}">
                <a16:creationId xmlns:a16="http://schemas.microsoft.com/office/drawing/2014/main" xmlns="" id="{5C0FE319-2C4D-49C0-B590-8B55A44985C4}"/>
              </a:ext>
            </a:extLst>
          </p:cNvPr>
          <p:cNvSpPr/>
          <p:nvPr/>
        </p:nvSpPr>
        <p:spPr>
          <a:xfrm>
            <a:off x="7939866" y="4683727"/>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27" name="직사각형 126">
            <a:extLst>
              <a:ext uri="{FF2B5EF4-FFF2-40B4-BE49-F238E27FC236}">
                <a16:creationId xmlns:a16="http://schemas.microsoft.com/office/drawing/2014/main" xmlns="" id="{8CE73EC7-84C1-4F17-A9CE-B698C240B631}"/>
              </a:ext>
            </a:extLst>
          </p:cNvPr>
          <p:cNvSpPr/>
          <p:nvPr/>
        </p:nvSpPr>
        <p:spPr>
          <a:xfrm>
            <a:off x="7399187" y="4760858"/>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128" name="직선 화살표 연결선 127">
            <a:extLst>
              <a:ext uri="{FF2B5EF4-FFF2-40B4-BE49-F238E27FC236}">
                <a16:creationId xmlns:a16="http://schemas.microsoft.com/office/drawing/2014/main" xmlns="" id="{04300BF1-6B9E-4AEF-9C65-2666A2B1D8CA}"/>
              </a:ext>
            </a:extLst>
          </p:cNvPr>
          <p:cNvCxnSpPr>
            <a:cxnSpLocks/>
            <a:stCxn id="122" idx="1"/>
            <a:endCxn id="127" idx="3"/>
          </p:cNvCxnSpPr>
          <p:nvPr/>
        </p:nvCxnSpPr>
        <p:spPr>
          <a:xfrm flipH="1">
            <a:off x="7930852" y="4914562"/>
            <a:ext cx="361392"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4" name="직사각형 133">
            <a:extLst>
              <a:ext uri="{FF2B5EF4-FFF2-40B4-BE49-F238E27FC236}">
                <a16:creationId xmlns:a16="http://schemas.microsoft.com/office/drawing/2014/main" xmlns="" id="{29AE6B5F-91B9-4931-9C29-106519C58750}"/>
              </a:ext>
            </a:extLst>
          </p:cNvPr>
          <p:cNvSpPr/>
          <p:nvPr/>
        </p:nvSpPr>
        <p:spPr>
          <a:xfrm>
            <a:off x="9309722" y="5124881"/>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35" name="직사각형 134">
            <a:extLst>
              <a:ext uri="{FF2B5EF4-FFF2-40B4-BE49-F238E27FC236}">
                <a16:creationId xmlns:a16="http://schemas.microsoft.com/office/drawing/2014/main" xmlns="" id="{0CBEECA2-7902-4B84-9E79-0696ADE7BBE6}"/>
              </a:ext>
            </a:extLst>
          </p:cNvPr>
          <p:cNvSpPr/>
          <p:nvPr/>
        </p:nvSpPr>
        <p:spPr>
          <a:xfrm>
            <a:off x="8616280" y="5358306"/>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종료하기</a:t>
            </a:r>
          </a:p>
        </p:txBody>
      </p:sp>
      <p:cxnSp>
        <p:nvCxnSpPr>
          <p:cNvPr id="136" name="직선 화살표 연결선 135">
            <a:extLst>
              <a:ext uri="{FF2B5EF4-FFF2-40B4-BE49-F238E27FC236}">
                <a16:creationId xmlns:a16="http://schemas.microsoft.com/office/drawing/2014/main" xmlns="" id="{F8E703D1-A72C-4406-AB05-8EDC4C0BB05E}"/>
              </a:ext>
            </a:extLst>
          </p:cNvPr>
          <p:cNvCxnSpPr>
            <a:cxnSpLocks/>
            <a:endCxn id="135" idx="0"/>
          </p:cNvCxnSpPr>
          <p:nvPr/>
        </p:nvCxnSpPr>
        <p:spPr>
          <a:xfrm>
            <a:off x="9282354" y="5124881"/>
            <a:ext cx="0" cy="23342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77957"/>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781892193"/>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140</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651" y="836712"/>
            <a:ext cx="6685533" cy="5661248"/>
          </a:xfrm>
          <a:prstGeom prst="rect">
            <a:avLst/>
          </a:prstGeom>
        </p:spPr>
      </p:pic>
    </p:spTree>
    <p:extLst>
      <p:ext uri="{BB962C8B-B14F-4D97-AF65-F5344CB8AC3E}">
        <p14:creationId xmlns:p14="http://schemas.microsoft.com/office/powerpoint/2010/main" val="2775184346"/>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781892193"/>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141</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3472" y="862544"/>
            <a:ext cx="6251731" cy="5662800"/>
          </a:xfrm>
          <a:prstGeom prst="rect">
            <a:avLst/>
          </a:prstGeom>
        </p:spPr>
      </p:pic>
    </p:spTree>
    <p:extLst>
      <p:ext uri="{BB962C8B-B14F-4D97-AF65-F5344CB8AC3E}">
        <p14:creationId xmlns:p14="http://schemas.microsoft.com/office/powerpoint/2010/main" val="2775184346"/>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xmlns="" id="{683ED0D4-343F-4AC4-936C-4771ADDE3DEC}"/>
              </a:ext>
            </a:extLst>
          </p:cNvPr>
          <p:cNvSpPr>
            <a:spLocks noGrp="1"/>
          </p:cNvSpPr>
          <p:nvPr>
            <p:ph type="title"/>
          </p:nvPr>
        </p:nvSpPr>
        <p:spPr/>
        <p:txBody>
          <a:bodyPr/>
          <a:lstStyle/>
          <a:p>
            <a:endParaRPr lang="ko-KR" altLang="en-US" dirty="0"/>
          </a:p>
        </p:txBody>
      </p:sp>
      <p:sp>
        <p:nvSpPr>
          <p:cNvPr id="4" name="텍스트 개체 틀 3">
            <a:extLst>
              <a:ext uri="{FF2B5EF4-FFF2-40B4-BE49-F238E27FC236}">
                <a16:creationId xmlns:a16="http://schemas.microsoft.com/office/drawing/2014/main" xmlns="" id="{566248F4-75FF-4781-B7FF-A6FE901E2D68}"/>
              </a:ext>
            </a:extLst>
          </p:cNvPr>
          <p:cNvSpPr>
            <a:spLocks noGrp="1"/>
          </p:cNvSpPr>
          <p:nvPr>
            <p:ph type="body" sz="quarter" idx="10"/>
          </p:nvPr>
        </p:nvSpPr>
        <p:spPr/>
        <p:txBody>
          <a:bodyPr/>
          <a:lstStyle/>
          <a:p>
            <a:endParaRPr lang="ko-KR" altLang="en-US" dirty="0"/>
          </a:p>
        </p:txBody>
      </p:sp>
    </p:spTree>
    <p:extLst>
      <p:ext uri="{BB962C8B-B14F-4D97-AF65-F5344CB8AC3E}">
        <p14:creationId xmlns:p14="http://schemas.microsoft.com/office/powerpoint/2010/main" val="282042287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781892193"/>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143</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810" y="908720"/>
            <a:ext cx="7797709" cy="4320480"/>
          </a:xfrm>
          <a:prstGeom prst="rect">
            <a:avLst/>
          </a:prstGeom>
        </p:spPr>
      </p:pic>
    </p:spTree>
    <p:extLst>
      <p:ext uri="{BB962C8B-B14F-4D97-AF65-F5344CB8AC3E}">
        <p14:creationId xmlns:p14="http://schemas.microsoft.com/office/powerpoint/2010/main" val="2775184346"/>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781892193"/>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144</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389" y="908720"/>
            <a:ext cx="7796843" cy="4320000"/>
          </a:xfrm>
          <a:prstGeom prst="rect">
            <a:avLst/>
          </a:prstGeom>
        </p:spPr>
      </p:pic>
    </p:spTree>
    <p:extLst>
      <p:ext uri="{BB962C8B-B14F-4D97-AF65-F5344CB8AC3E}">
        <p14:creationId xmlns:p14="http://schemas.microsoft.com/office/powerpoint/2010/main" val="2775184346"/>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781892193"/>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145</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908720"/>
            <a:ext cx="7796843" cy="4320000"/>
          </a:xfrm>
          <a:prstGeom prst="rect">
            <a:avLst/>
          </a:prstGeom>
        </p:spPr>
      </p:pic>
    </p:spTree>
    <p:extLst>
      <p:ext uri="{BB962C8B-B14F-4D97-AF65-F5344CB8AC3E}">
        <p14:creationId xmlns:p14="http://schemas.microsoft.com/office/powerpoint/2010/main" val="2775184346"/>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781892193"/>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146</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909200"/>
            <a:ext cx="7796843" cy="4320000"/>
          </a:xfrm>
          <a:prstGeom prst="rect">
            <a:avLst/>
          </a:prstGeom>
        </p:spPr>
      </p:pic>
    </p:spTree>
    <p:extLst>
      <p:ext uri="{BB962C8B-B14F-4D97-AF65-F5344CB8AC3E}">
        <p14:creationId xmlns:p14="http://schemas.microsoft.com/office/powerpoint/2010/main" val="2775184346"/>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066963552"/>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smtClean="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smtClean="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147</a:t>
            </a:fld>
            <a:endParaRPr lang="ko-KR" altLang="en-US" sz="900" dirty="0"/>
          </a:p>
        </p:txBody>
      </p:sp>
      <p:pic>
        <p:nvPicPr>
          <p:cNvPr id="12" name="그림 11"/>
          <p:cNvPicPr>
            <a:picLocks noChangeAspect="1"/>
          </p:cNvPicPr>
          <p:nvPr/>
        </p:nvPicPr>
        <p:blipFill rotWithShape="1">
          <a:blip r:embed="rId2" cstate="print">
            <a:extLst>
              <a:ext uri="{28A0092B-C50C-407E-A947-70E740481C1C}">
                <a14:useLocalDpi xmlns:a14="http://schemas.microsoft.com/office/drawing/2010/main" val="0"/>
              </a:ext>
            </a:extLst>
          </a:blip>
          <a:srcRect l="9766" t="15321" r="73555" b="55999"/>
          <a:stretch/>
        </p:blipFill>
        <p:spPr>
          <a:xfrm>
            <a:off x="551384" y="897984"/>
            <a:ext cx="1351006" cy="1548714"/>
          </a:xfrm>
          <a:prstGeom prst="rect">
            <a:avLst/>
          </a:prstGeom>
        </p:spPr>
      </p:pic>
      <p:pic>
        <p:nvPicPr>
          <p:cNvPr id="13" name="그림 12"/>
          <p:cNvPicPr>
            <a:picLocks noChangeAspect="1"/>
          </p:cNvPicPr>
          <p:nvPr/>
        </p:nvPicPr>
        <p:blipFill rotWithShape="1">
          <a:blip r:embed="rId2" cstate="print">
            <a:extLst>
              <a:ext uri="{28A0092B-C50C-407E-A947-70E740481C1C}">
                <a14:useLocalDpi xmlns:a14="http://schemas.microsoft.com/office/drawing/2010/main" val="0"/>
              </a:ext>
            </a:extLst>
          </a:blip>
          <a:srcRect l="25428" t="15931" r="57893" b="55389"/>
          <a:stretch/>
        </p:blipFill>
        <p:spPr>
          <a:xfrm>
            <a:off x="2567608" y="897984"/>
            <a:ext cx="1351006" cy="1548714"/>
          </a:xfrm>
          <a:prstGeom prst="rect">
            <a:avLst/>
          </a:prstGeom>
        </p:spPr>
      </p:pic>
      <p:pic>
        <p:nvPicPr>
          <p:cNvPr id="14" name="그림 13"/>
          <p:cNvPicPr>
            <a:picLocks noChangeAspect="1"/>
          </p:cNvPicPr>
          <p:nvPr/>
        </p:nvPicPr>
        <p:blipFill rotWithShape="1">
          <a:blip r:embed="rId2" cstate="print">
            <a:extLst>
              <a:ext uri="{28A0092B-C50C-407E-A947-70E740481C1C}">
                <a14:useLocalDpi xmlns:a14="http://schemas.microsoft.com/office/drawing/2010/main" val="0"/>
              </a:ext>
            </a:extLst>
          </a:blip>
          <a:srcRect l="40887" t="15626" r="42434" b="55694"/>
          <a:stretch/>
        </p:blipFill>
        <p:spPr>
          <a:xfrm>
            <a:off x="4079776" y="1672341"/>
            <a:ext cx="1351006" cy="1548714"/>
          </a:xfrm>
          <a:prstGeom prst="rect">
            <a:avLst/>
          </a:prstGeom>
        </p:spPr>
      </p:pic>
      <p:pic>
        <p:nvPicPr>
          <p:cNvPr id="15" name="그림 14"/>
          <p:cNvPicPr>
            <a:picLocks noChangeAspect="1"/>
          </p:cNvPicPr>
          <p:nvPr/>
        </p:nvPicPr>
        <p:blipFill rotWithShape="1">
          <a:blip r:embed="rId2" cstate="print">
            <a:extLst>
              <a:ext uri="{28A0092B-C50C-407E-A947-70E740481C1C}">
                <a14:useLocalDpi xmlns:a14="http://schemas.microsoft.com/office/drawing/2010/main" val="0"/>
              </a:ext>
            </a:extLst>
          </a:blip>
          <a:srcRect l="57871" t="16236" r="25450" b="55084"/>
          <a:stretch/>
        </p:blipFill>
        <p:spPr>
          <a:xfrm>
            <a:off x="5663952" y="873403"/>
            <a:ext cx="1351006" cy="1548714"/>
          </a:xfrm>
          <a:prstGeom prst="rect">
            <a:avLst/>
          </a:prstGeom>
        </p:spPr>
      </p:pic>
      <p:pic>
        <p:nvPicPr>
          <p:cNvPr id="16" name="그림 15"/>
          <p:cNvPicPr>
            <a:picLocks noChangeAspect="1"/>
          </p:cNvPicPr>
          <p:nvPr/>
        </p:nvPicPr>
        <p:blipFill rotWithShape="1">
          <a:blip r:embed="rId3" cstate="print">
            <a:extLst>
              <a:ext uri="{28A0092B-C50C-407E-A947-70E740481C1C}">
                <a14:useLocalDpi xmlns:a14="http://schemas.microsoft.com/office/drawing/2010/main" val="0"/>
              </a:ext>
            </a:extLst>
          </a:blip>
          <a:srcRect l="74041" t="16236" r="9280" b="55084"/>
          <a:stretch/>
        </p:blipFill>
        <p:spPr>
          <a:xfrm>
            <a:off x="7464152" y="1988840"/>
            <a:ext cx="936104" cy="1073095"/>
          </a:xfrm>
          <a:prstGeom prst="rect">
            <a:avLst/>
          </a:prstGeom>
        </p:spPr>
      </p:pic>
      <p:pic>
        <p:nvPicPr>
          <p:cNvPr id="17" name="그림 16"/>
          <p:cNvPicPr>
            <a:picLocks noChangeAspect="1"/>
          </p:cNvPicPr>
          <p:nvPr/>
        </p:nvPicPr>
        <p:blipFill rotWithShape="1">
          <a:blip r:embed="rId2" cstate="print">
            <a:extLst>
              <a:ext uri="{28A0092B-C50C-407E-A947-70E740481C1C}">
                <a14:useLocalDpi xmlns:a14="http://schemas.microsoft.com/office/drawing/2010/main" val="0"/>
              </a:ext>
            </a:extLst>
          </a:blip>
          <a:srcRect l="10170" t="56815" r="72337" b="13132"/>
          <a:stretch/>
        </p:blipFill>
        <p:spPr>
          <a:xfrm>
            <a:off x="988541" y="3573016"/>
            <a:ext cx="1416908" cy="1622854"/>
          </a:xfrm>
          <a:prstGeom prst="rect">
            <a:avLst/>
          </a:prstGeom>
        </p:spPr>
      </p:pic>
      <p:pic>
        <p:nvPicPr>
          <p:cNvPr id="18" name="그림 17"/>
          <p:cNvPicPr>
            <a:picLocks noChangeAspect="1"/>
          </p:cNvPicPr>
          <p:nvPr/>
        </p:nvPicPr>
        <p:blipFill rotWithShape="1">
          <a:blip r:embed="rId2" cstate="print">
            <a:extLst>
              <a:ext uri="{28A0092B-C50C-407E-A947-70E740481C1C}">
                <a14:useLocalDpi xmlns:a14="http://schemas.microsoft.com/office/drawing/2010/main" val="0"/>
              </a:ext>
            </a:extLst>
          </a:blip>
          <a:srcRect l="27256" t="55747" r="55251" b="14200"/>
          <a:stretch/>
        </p:blipFill>
        <p:spPr>
          <a:xfrm>
            <a:off x="2405449" y="3573016"/>
            <a:ext cx="1416908" cy="1622854"/>
          </a:xfrm>
          <a:prstGeom prst="rect">
            <a:avLst/>
          </a:prstGeom>
        </p:spPr>
      </p:pic>
      <p:pic>
        <p:nvPicPr>
          <p:cNvPr id="19" name="그림 18"/>
          <p:cNvPicPr>
            <a:picLocks noChangeAspect="1"/>
          </p:cNvPicPr>
          <p:nvPr/>
        </p:nvPicPr>
        <p:blipFill rotWithShape="1">
          <a:blip r:embed="rId2" cstate="print">
            <a:extLst>
              <a:ext uri="{28A0092B-C50C-407E-A947-70E740481C1C}">
                <a14:useLocalDpi xmlns:a14="http://schemas.microsoft.com/office/drawing/2010/main" val="0"/>
              </a:ext>
            </a:extLst>
          </a:blip>
          <a:srcRect l="44434" t="53205" r="36892" b="14952"/>
          <a:stretch/>
        </p:blipFill>
        <p:spPr>
          <a:xfrm>
            <a:off x="3822357" y="3573016"/>
            <a:ext cx="1512588" cy="1719517"/>
          </a:xfrm>
          <a:prstGeom prst="rect">
            <a:avLst/>
          </a:prstGeom>
        </p:spPr>
      </p:pic>
      <p:pic>
        <p:nvPicPr>
          <p:cNvPr id="20" name="그림 19"/>
          <p:cNvPicPr>
            <a:picLocks noChangeAspect="1"/>
          </p:cNvPicPr>
          <p:nvPr/>
        </p:nvPicPr>
        <p:blipFill rotWithShape="1">
          <a:blip r:embed="rId2" cstate="print">
            <a:extLst>
              <a:ext uri="{28A0092B-C50C-407E-A947-70E740481C1C}">
                <a14:useLocalDpi xmlns:a14="http://schemas.microsoft.com/office/drawing/2010/main" val="0"/>
              </a:ext>
            </a:extLst>
          </a:blip>
          <a:srcRect l="63018" t="52900" r="19862" b="13854"/>
          <a:stretch/>
        </p:blipFill>
        <p:spPr>
          <a:xfrm>
            <a:off x="5519936" y="3486820"/>
            <a:ext cx="1386753" cy="1795245"/>
          </a:xfrm>
          <a:prstGeom prst="rect">
            <a:avLst/>
          </a:prstGeom>
        </p:spPr>
      </p:pic>
      <p:pic>
        <p:nvPicPr>
          <p:cNvPr id="21" name="그림 20"/>
          <p:cNvPicPr>
            <a:picLocks noChangeAspect="1"/>
          </p:cNvPicPr>
          <p:nvPr/>
        </p:nvPicPr>
        <p:blipFill rotWithShape="1">
          <a:blip r:embed="rId2" cstate="print">
            <a:extLst>
              <a:ext uri="{28A0092B-C50C-407E-A947-70E740481C1C}">
                <a14:useLocalDpi xmlns:a14="http://schemas.microsoft.com/office/drawing/2010/main" val="0"/>
              </a:ext>
            </a:extLst>
          </a:blip>
          <a:srcRect l="78171" t="52900" r="4709" b="13854"/>
          <a:stretch/>
        </p:blipFill>
        <p:spPr>
          <a:xfrm>
            <a:off x="6906689" y="3462910"/>
            <a:ext cx="1386753" cy="1795245"/>
          </a:xfrm>
          <a:prstGeom prst="rect">
            <a:avLst/>
          </a:prstGeom>
        </p:spPr>
      </p:pic>
    </p:spTree>
    <p:extLst>
      <p:ext uri="{BB962C8B-B14F-4D97-AF65-F5344CB8AC3E}">
        <p14:creationId xmlns:p14="http://schemas.microsoft.com/office/powerpoint/2010/main" val="7523783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719F2D03-4DCC-42DA-95ED-B3FF360D7F63}"/>
              </a:ext>
            </a:extLst>
          </p:cNvPr>
          <p:cNvSpPr>
            <a:spLocks noGrp="1"/>
          </p:cNvSpPr>
          <p:nvPr>
            <p:ph type="title"/>
          </p:nvPr>
        </p:nvSpPr>
        <p:spPr/>
        <p:txBody>
          <a:bodyPr/>
          <a:lstStyle/>
          <a:p>
            <a:r>
              <a:rPr lang="en-US" altLang="ko-KR" dirty="0"/>
              <a:t>User flow : </a:t>
            </a:r>
            <a:r>
              <a:rPr lang="ko-KR" altLang="en-US" dirty="0"/>
              <a:t>충전 페이지</a:t>
            </a:r>
          </a:p>
        </p:txBody>
      </p:sp>
      <p:graphicFrame>
        <p:nvGraphicFramePr>
          <p:cNvPr id="3" name="표 2">
            <a:extLst>
              <a:ext uri="{FF2B5EF4-FFF2-40B4-BE49-F238E27FC236}">
                <a16:creationId xmlns:a16="http://schemas.microsoft.com/office/drawing/2014/main" xmlns="" id="{8B87A678-AF99-4807-A120-CB661ED337F4}"/>
              </a:ext>
            </a:extLst>
          </p:cNvPr>
          <p:cNvGraphicFramePr>
            <a:graphicFrameLocks noGrp="1"/>
          </p:cNvGraphicFramePr>
          <p:nvPr>
            <p:extLst>
              <p:ext uri="{D42A27DB-BD31-4B8C-83A1-F6EECF244321}">
                <p14:modId xmlns:p14="http://schemas.microsoft.com/office/powerpoint/2010/main" val="455522497"/>
              </p:ext>
            </p:extLst>
          </p:nvPr>
        </p:nvGraphicFramePr>
        <p:xfrm>
          <a:off x="452672" y="1268759"/>
          <a:ext cx="11115936" cy="5400592"/>
        </p:xfrm>
        <a:graphic>
          <a:graphicData uri="http://schemas.openxmlformats.org/drawingml/2006/table">
            <a:tbl>
              <a:tblPr>
                <a:tableStyleId>{5C22544A-7EE6-4342-B048-85BDC9FD1C3A}</a:tableStyleId>
              </a:tblPr>
              <a:tblGrid>
                <a:gridCol w="1227623">
                  <a:extLst>
                    <a:ext uri="{9D8B030D-6E8A-4147-A177-3AD203B41FA5}">
                      <a16:colId xmlns:a16="http://schemas.microsoft.com/office/drawing/2014/main" xmlns="" val="554055183"/>
                    </a:ext>
                  </a:extLst>
                </a:gridCol>
                <a:gridCol w="9888313">
                  <a:extLst>
                    <a:ext uri="{9D8B030D-6E8A-4147-A177-3AD203B41FA5}">
                      <a16:colId xmlns:a16="http://schemas.microsoft.com/office/drawing/2014/main" xmlns="" val="20000"/>
                    </a:ext>
                  </a:extLst>
                </a:gridCol>
              </a:tblGrid>
              <a:tr h="5400592">
                <a:tc>
                  <a:txBody>
                    <a:bodyPr/>
                    <a:lstStyle/>
                    <a:p>
                      <a:pPr algn="ctr" latinLnBrk="1"/>
                      <a:r>
                        <a:rPr lang="en-US" altLang="ko-KR" sz="1000" b="1" dirty="0">
                          <a:solidFill>
                            <a:schemeClr val="tx1"/>
                          </a:solidFill>
                        </a:rPr>
                        <a:t>payment</a:t>
                      </a: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bl>
          </a:graphicData>
        </a:graphic>
      </p:graphicFrame>
      <p:sp>
        <p:nvSpPr>
          <p:cNvPr id="139" name="TextBox 138">
            <a:extLst>
              <a:ext uri="{FF2B5EF4-FFF2-40B4-BE49-F238E27FC236}">
                <a16:creationId xmlns:a16="http://schemas.microsoft.com/office/drawing/2014/main" xmlns=""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15</a:t>
            </a:fld>
            <a:endParaRPr lang="ko-KR" altLang="en-US" sz="900" dirty="0"/>
          </a:p>
        </p:txBody>
      </p:sp>
      <p:sp>
        <p:nvSpPr>
          <p:cNvPr id="54" name="순서도: 문서 4">
            <a:extLst>
              <a:ext uri="{FF2B5EF4-FFF2-40B4-BE49-F238E27FC236}">
                <a16:creationId xmlns:a16="http://schemas.microsoft.com/office/drawing/2014/main" xmlns="" id="{48A9FD7C-A8AE-4B84-ADB8-879A1A4A0FC1}"/>
              </a:ext>
            </a:extLst>
          </p:cNvPr>
          <p:cNvSpPr/>
          <p:nvPr/>
        </p:nvSpPr>
        <p:spPr>
          <a:xfrm>
            <a:off x="4440195" y="1468113"/>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payment.jsp</a:t>
            </a:r>
            <a:endParaRPr lang="en-US" altLang="ko-KR" sz="800" dirty="0">
              <a:solidFill>
                <a:schemeClr val="tx1"/>
              </a:solidFill>
              <a:latin typeface="+mn-ea"/>
            </a:endParaRPr>
          </a:p>
        </p:txBody>
      </p:sp>
      <p:sp>
        <p:nvSpPr>
          <p:cNvPr id="60" name="순서도: 판단 59">
            <a:extLst>
              <a:ext uri="{FF2B5EF4-FFF2-40B4-BE49-F238E27FC236}">
                <a16:creationId xmlns:a16="http://schemas.microsoft.com/office/drawing/2014/main" xmlns="" id="{7456AB5F-08F7-46B4-9B20-84F4439EAFEB}"/>
              </a:ext>
            </a:extLst>
          </p:cNvPr>
          <p:cNvSpPr/>
          <p:nvPr/>
        </p:nvSpPr>
        <p:spPr>
          <a:xfrm>
            <a:off x="4363537" y="2999437"/>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유효성 검사</a:t>
            </a:r>
          </a:p>
        </p:txBody>
      </p:sp>
      <p:grpSp>
        <p:nvGrpSpPr>
          <p:cNvPr id="71" name="그룹 70">
            <a:extLst>
              <a:ext uri="{FF2B5EF4-FFF2-40B4-BE49-F238E27FC236}">
                <a16:creationId xmlns:a16="http://schemas.microsoft.com/office/drawing/2014/main" xmlns="" id="{185ACE03-237B-413D-9927-57D063CFB831}"/>
              </a:ext>
            </a:extLst>
          </p:cNvPr>
          <p:cNvGrpSpPr/>
          <p:nvPr/>
        </p:nvGrpSpPr>
        <p:grpSpPr>
          <a:xfrm>
            <a:off x="2207569" y="2819412"/>
            <a:ext cx="1660913" cy="794305"/>
            <a:chOff x="9696401" y="4265098"/>
            <a:chExt cx="1474520" cy="642182"/>
          </a:xfrm>
        </p:grpSpPr>
        <p:sp>
          <p:nvSpPr>
            <p:cNvPr id="73" name="순서도: 처리 72">
              <a:extLst>
                <a:ext uri="{FF2B5EF4-FFF2-40B4-BE49-F238E27FC236}">
                  <a16:creationId xmlns:a16="http://schemas.microsoft.com/office/drawing/2014/main" xmlns="" id="{BC470A47-B5FD-4F48-9C1A-6B127E566A0A}"/>
                </a:ext>
              </a:extLst>
            </p:cNvPr>
            <p:cNvSpPr/>
            <p:nvPr/>
          </p:nvSpPr>
          <p:spPr>
            <a:xfrm>
              <a:off x="9696401" y="4265098"/>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latin typeface="+mn-ea"/>
                </a:rPr>
                <a:t>충전하실 금액을 선택해주세요</a:t>
              </a:r>
              <a:endParaRPr lang="en-US" altLang="ko-KR" sz="800" dirty="0">
                <a:solidFill>
                  <a:schemeClr val="tx1"/>
                </a:solidFill>
                <a:latin typeface="+mn-ea"/>
              </a:endParaRPr>
            </a:p>
          </p:txBody>
        </p:sp>
        <p:sp>
          <p:nvSpPr>
            <p:cNvPr id="74" name="사각형: 둥근 모서리 62">
              <a:extLst>
                <a:ext uri="{FF2B5EF4-FFF2-40B4-BE49-F238E27FC236}">
                  <a16:creationId xmlns:a16="http://schemas.microsoft.com/office/drawing/2014/main" xmlns="" id="{35AA3A35-79A2-4A78-BE6D-EE06E14C896D}"/>
                </a:ext>
              </a:extLst>
            </p:cNvPr>
            <p:cNvSpPr/>
            <p:nvPr/>
          </p:nvSpPr>
          <p:spPr>
            <a:xfrm>
              <a:off x="10239427" y="4705658"/>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cxnSp>
        <p:nvCxnSpPr>
          <p:cNvPr id="75" name="직선 화살표 연결선 74">
            <a:extLst>
              <a:ext uri="{FF2B5EF4-FFF2-40B4-BE49-F238E27FC236}">
                <a16:creationId xmlns:a16="http://schemas.microsoft.com/office/drawing/2014/main" xmlns="" id="{522D0768-4633-449E-BE83-BED384FE765D}"/>
              </a:ext>
            </a:extLst>
          </p:cNvPr>
          <p:cNvCxnSpPr>
            <a:cxnSpLocks/>
            <a:stCxn id="60" idx="1"/>
            <a:endCxn id="73" idx="3"/>
          </p:cNvCxnSpPr>
          <p:nvPr/>
        </p:nvCxnSpPr>
        <p:spPr>
          <a:xfrm flipH="1">
            <a:off x="3868482" y="3209756"/>
            <a:ext cx="495055" cy="680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6" name="직사각형 75">
            <a:extLst>
              <a:ext uri="{FF2B5EF4-FFF2-40B4-BE49-F238E27FC236}">
                <a16:creationId xmlns:a16="http://schemas.microsoft.com/office/drawing/2014/main" xmlns="" id="{A0062BDB-5397-40F5-BB5B-EB85526390D4}"/>
              </a:ext>
            </a:extLst>
          </p:cNvPr>
          <p:cNvSpPr/>
          <p:nvPr/>
        </p:nvSpPr>
        <p:spPr>
          <a:xfrm>
            <a:off x="3933655" y="3005482"/>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77" name="직선 화살표 연결선 76">
            <a:extLst>
              <a:ext uri="{FF2B5EF4-FFF2-40B4-BE49-F238E27FC236}">
                <a16:creationId xmlns:a16="http://schemas.microsoft.com/office/drawing/2014/main" xmlns="" id="{4B95CC8B-16E7-46A8-BDFD-47D186F78C6A}"/>
              </a:ext>
            </a:extLst>
          </p:cNvPr>
          <p:cNvCxnSpPr>
            <a:cxnSpLocks/>
            <a:stCxn id="60" idx="2"/>
            <a:endCxn id="64" idx="0"/>
          </p:cNvCxnSpPr>
          <p:nvPr/>
        </p:nvCxnSpPr>
        <p:spPr>
          <a:xfrm flipH="1">
            <a:off x="5351631" y="3420075"/>
            <a:ext cx="2016" cy="19478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8" name="직사각형 77">
            <a:extLst>
              <a:ext uri="{FF2B5EF4-FFF2-40B4-BE49-F238E27FC236}">
                <a16:creationId xmlns:a16="http://schemas.microsoft.com/office/drawing/2014/main" xmlns="" id="{2D1C46D2-4ED0-46C2-9C58-634B055A1470}"/>
              </a:ext>
            </a:extLst>
          </p:cNvPr>
          <p:cNvSpPr/>
          <p:nvPr/>
        </p:nvSpPr>
        <p:spPr>
          <a:xfrm>
            <a:off x="5349278" y="3398273"/>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51" name="직선 화살표 연결선 50">
            <a:extLst>
              <a:ext uri="{FF2B5EF4-FFF2-40B4-BE49-F238E27FC236}">
                <a16:creationId xmlns:a16="http://schemas.microsoft.com/office/drawing/2014/main" xmlns="" id="{5BE69595-DD77-4266-B1EB-A1D04E8359F0}"/>
              </a:ext>
            </a:extLst>
          </p:cNvPr>
          <p:cNvCxnSpPr>
            <a:cxnSpLocks/>
            <a:stCxn id="54" idx="2"/>
            <a:endCxn id="101" idx="0"/>
          </p:cNvCxnSpPr>
          <p:nvPr/>
        </p:nvCxnSpPr>
        <p:spPr>
          <a:xfrm>
            <a:off x="5353647" y="1718566"/>
            <a:ext cx="0" cy="13766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3" name="직사각형 52">
            <a:extLst>
              <a:ext uri="{FF2B5EF4-FFF2-40B4-BE49-F238E27FC236}">
                <a16:creationId xmlns:a16="http://schemas.microsoft.com/office/drawing/2014/main" xmlns="" id="{6BB799FC-99BE-4941-9617-D7C0274AC18B}"/>
              </a:ext>
            </a:extLst>
          </p:cNvPr>
          <p:cNvSpPr/>
          <p:nvPr/>
        </p:nvSpPr>
        <p:spPr>
          <a:xfrm>
            <a:off x="4687573" y="2498388"/>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충전 방법 선택</a:t>
            </a:r>
          </a:p>
        </p:txBody>
      </p:sp>
      <p:cxnSp>
        <p:nvCxnSpPr>
          <p:cNvPr id="62" name="직선 화살표 연결선 61">
            <a:extLst>
              <a:ext uri="{FF2B5EF4-FFF2-40B4-BE49-F238E27FC236}">
                <a16:creationId xmlns:a16="http://schemas.microsoft.com/office/drawing/2014/main" xmlns="" id="{22933EFF-1B40-43FA-8E8D-EEEBDC97CFBD}"/>
              </a:ext>
            </a:extLst>
          </p:cNvPr>
          <p:cNvCxnSpPr>
            <a:cxnSpLocks/>
            <a:stCxn id="101" idx="2"/>
            <a:endCxn id="53" idx="0"/>
          </p:cNvCxnSpPr>
          <p:nvPr/>
        </p:nvCxnSpPr>
        <p:spPr>
          <a:xfrm>
            <a:off x="5353647" y="2276872"/>
            <a:ext cx="0" cy="22151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xmlns="" id="{CD1C1A77-452C-4152-996B-E87AD325C84C}"/>
              </a:ext>
            </a:extLst>
          </p:cNvPr>
          <p:cNvCxnSpPr>
            <a:cxnSpLocks/>
            <a:stCxn id="53" idx="2"/>
            <a:endCxn id="60" idx="0"/>
          </p:cNvCxnSpPr>
          <p:nvPr/>
        </p:nvCxnSpPr>
        <p:spPr>
          <a:xfrm>
            <a:off x="5353647" y="2805795"/>
            <a:ext cx="0" cy="19364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5" name="연결선: 꺾임 24">
            <a:extLst>
              <a:ext uri="{FF2B5EF4-FFF2-40B4-BE49-F238E27FC236}">
                <a16:creationId xmlns:a16="http://schemas.microsoft.com/office/drawing/2014/main" xmlns="" id="{B9D69DE9-A1CD-4E18-B981-94FB7278BDBE}"/>
              </a:ext>
            </a:extLst>
          </p:cNvPr>
          <p:cNvCxnSpPr>
            <a:cxnSpLocks/>
            <a:stCxn id="73" idx="0"/>
            <a:endCxn id="101" idx="1"/>
          </p:cNvCxnSpPr>
          <p:nvPr/>
        </p:nvCxnSpPr>
        <p:spPr>
          <a:xfrm rot="5400000" flipH="1" flipV="1">
            <a:off x="3324352" y="1780228"/>
            <a:ext cx="752859" cy="132551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64" name="직사각형 63">
            <a:extLst>
              <a:ext uri="{FF2B5EF4-FFF2-40B4-BE49-F238E27FC236}">
                <a16:creationId xmlns:a16="http://schemas.microsoft.com/office/drawing/2014/main" xmlns="" id="{F6FE82D4-1B47-4B00-8B69-837D3EB2108B}"/>
              </a:ext>
            </a:extLst>
          </p:cNvPr>
          <p:cNvSpPr/>
          <p:nvPr/>
        </p:nvSpPr>
        <p:spPr>
          <a:xfrm>
            <a:off x="4685557" y="3614855"/>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radioButton</a:t>
            </a:r>
            <a:r>
              <a:rPr lang="en-US" altLang="ko-KR" sz="800" dirty="0">
                <a:solidFill>
                  <a:schemeClr val="tx1"/>
                </a:solidFill>
              </a:rPr>
              <a:t> Checked</a:t>
            </a:r>
            <a:endParaRPr lang="ko-KR" altLang="en-US" sz="800" dirty="0">
              <a:solidFill>
                <a:schemeClr val="tx1"/>
              </a:solidFill>
            </a:endParaRPr>
          </a:p>
        </p:txBody>
      </p:sp>
      <p:sp>
        <p:nvSpPr>
          <p:cNvPr id="65" name="순서도: 판단 64">
            <a:extLst>
              <a:ext uri="{FF2B5EF4-FFF2-40B4-BE49-F238E27FC236}">
                <a16:creationId xmlns:a16="http://schemas.microsoft.com/office/drawing/2014/main" xmlns="" id="{13589CCD-8C98-4CD7-A599-6D06F815E99D}"/>
              </a:ext>
            </a:extLst>
          </p:cNvPr>
          <p:cNvSpPr/>
          <p:nvPr/>
        </p:nvSpPr>
        <p:spPr>
          <a:xfrm>
            <a:off x="4363537" y="4718300"/>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유효성 검사</a:t>
            </a:r>
          </a:p>
        </p:txBody>
      </p:sp>
      <p:sp>
        <p:nvSpPr>
          <p:cNvPr id="66" name="직사각형 65">
            <a:extLst>
              <a:ext uri="{FF2B5EF4-FFF2-40B4-BE49-F238E27FC236}">
                <a16:creationId xmlns:a16="http://schemas.microsoft.com/office/drawing/2014/main" xmlns="" id="{9431B600-6451-4C27-B263-A415CADC4ECA}"/>
              </a:ext>
            </a:extLst>
          </p:cNvPr>
          <p:cNvSpPr/>
          <p:nvPr/>
        </p:nvSpPr>
        <p:spPr>
          <a:xfrm>
            <a:off x="4683204" y="4154202"/>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충전 하기</a:t>
            </a:r>
          </a:p>
        </p:txBody>
      </p:sp>
      <p:cxnSp>
        <p:nvCxnSpPr>
          <p:cNvPr id="69" name="직선 화살표 연결선 68">
            <a:extLst>
              <a:ext uri="{FF2B5EF4-FFF2-40B4-BE49-F238E27FC236}">
                <a16:creationId xmlns:a16="http://schemas.microsoft.com/office/drawing/2014/main" xmlns="" id="{A25A1BC4-65AF-4DC3-935E-E5EEE94CCF84}"/>
              </a:ext>
            </a:extLst>
          </p:cNvPr>
          <p:cNvCxnSpPr>
            <a:cxnSpLocks/>
            <a:stCxn id="64" idx="2"/>
            <a:endCxn id="66" idx="0"/>
          </p:cNvCxnSpPr>
          <p:nvPr/>
        </p:nvCxnSpPr>
        <p:spPr>
          <a:xfrm flipH="1">
            <a:off x="5349278" y="3922262"/>
            <a:ext cx="2353" cy="23194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xmlns="" id="{BF55AF60-7FA2-446A-9D56-DFF25B39225D}"/>
              </a:ext>
            </a:extLst>
          </p:cNvPr>
          <p:cNvCxnSpPr>
            <a:cxnSpLocks/>
            <a:stCxn id="66" idx="2"/>
            <a:endCxn id="65" idx="0"/>
          </p:cNvCxnSpPr>
          <p:nvPr/>
        </p:nvCxnSpPr>
        <p:spPr>
          <a:xfrm>
            <a:off x="5349278" y="4461609"/>
            <a:ext cx="4369" cy="25669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80" name="그룹 79">
            <a:extLst>
              <a:ext uri="{FF2B5EF4-FFF2-40B4-BE49-F238E27FC236}">
                <a16:creationId xmlns:a16="http://schemas.microsoft.com/office/drawing/2014/main" xmlns="" id="{6F180B13-3BCF-4846-83C1-2E0FC7E87D81}"/>
              </a:ext>
            </a:extLst>
          </p:cNvPr>
          <p:cNvGrpSpPr/>
          <p:nvPr/>
        </p:nvGrpSpPr>
        <p:grpSpPr>
          <a:xfrm>
            <a:off x="2207569" y="4531466"/>
            <a:ext cx="1660913" cy="794305"/>
            <a:chOff x="9696401" y="4265098"/>
            <a:chExt cx="1474520" cy="642182"/>
          </a:xfrm>
        </p:grpSpPr>
        <p:sp>
          <p:nvSpPr>
            <p:cNvPr id="81" name="순서도: 처리 80">
              <a:extLst>
                <a:ext uri="{FF2B5EF4-FFF2-40B4-BE49-F238E27FC236}">
                  <a16:creationId xmlns:a16="http://schemas.microsoft.com/office/drawing/2014/main" xmlns="" id="{E8114633-5604-4CED-9EFF-7A5614730BFB}"/>
                </a:ext>
              </a:extLst>
            </p:cNvPr>
            <p:cNvSpPr/>
            <p:nvPr/>
          </p:nvSpPr>
          <p:spPr>
            <a:xfrm>
              <a:off x="9696401" y="4265098"/>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latin typeface="+mn-ea"/>
                </a:rPr>
                <a:t>충전 방법을 선택해주세요</a:t>
              </a:r>
              <a:endParaRPr lang="en-US" altLang="ko-KR" sz="800" dirty="0">
                <a:solidFill>
                  <a:schemeClr val="tx1"/>
                </a:solidFill>
                <a:latin typeface="+mn-ea"/>
              </a:endParaRPr>
            </a:p>
          </p:txBody>
        </p:sp>
        <p:sp>
          <p:nvSpPr>
            <p:cNvPr id="82" name="사각형: 둥근 모서리 62">
              <a:extLst>
                <a:ext uri="{FF2B5EF4-FFF2-40B4-BE49-F238E27FC236}">
                  <a16:creationId xmlns:a16="http://schemas.microsoft.com/office/drawing/2014/main" xmlns="" id="{3FA3A343-B951-4983-9181-628C98E17F77}"/>
                </a:ext>
              </a:extLst>
            </p:cNvPr>
            <p:cNvSpPr/>
            <p:nvPr/>
          </p:nvSpPr>
          <p:spPr>
            <a:xfrm>
              <a:off x="10239427" y="4705658"/>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cxnSp>
        <p:nvCxnSpPr>
          <p:cNvPr id="83" name="직선 화살표 연결선 82">
            <a:extLst>
              <a:ext uri="{FF2B5EF4-FFF2-40B4-BE49-F238E27FC236}">
                <a16:creationId xmlns:a16="http://schemas.microsoft.com/office/drawing/2014/main" xmlns="" id="{17D3C27B-A843-436E-B1A2-EA4C3D04EE47}"/>
              </a:ext>
            </a:extLst>
          </p:cNvPr>
          <p:cNvCxnSpPr>
            <a:cxnSpLocks/>
            <a:stCxn id="65" idx="1"/>
            <a:endCxn id="81" idx="3"/>
          </p:cNvCxnSpPr>
          <p:nvPr/>
        </p:nvCxnSpPr>
        <p:spPr>
          <a:xfrm flipH="1">
            <a:off x="3868482" y="4928619"/>
            <a:ext cx="495055"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4" name="직사각형 83">
            <a:extLst>
              <a:ext uri="{FF2B5EF4-FFF2-40B4-BE49-F238E27FC236}">
                <a16:creationId xmlns:a16="http://schemas.microsoft.com/office/drawing/2014/main" xmlns="" id="{ABF08EBE-8C69-452D-B3EC-024EC839E6D0}"/>
              </a:ext>
            </a:extLst>
          </p:cNvPr>
          <p:cNvSpPr/>
          <p:nvPr/>
        </p:nvSpPr>
        <p:spPr>
          <a:xfrm>
            <a:off x="3933655" y="4718300"/>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89" name="연결선: 꺾임 88">
            <a:extLst>
              <a:ext uri="{FF2B5EF4-FFF2-40B4-BE49-F238E27FC236}">
                <a16:creationId xmlns:a16="http://schemas.microsoft.com/office/drawing/2014/main" xmlns="" id="{827F1EF6-D512-44AE-93F9-A98ED2C8CD7E}"/>
              </a:ext>
            </a:extLst>
          </p:cNvPr>
          <p:cNvCxnSpPr>
            <a:cxnSpLocks/>
            <a:stCxn id="81" idx="0"/>
            <a:endCxn id="66" idx="1"/>
          </p:cNvCxnSpPr>
          <p:nvPr/>
        </p:nvCxnSpPr>
        <p:spPr>
          <a:xfrm rot="5400000" flipH="1" flipV="1">
            <a:off x="3748835" y="3597097"/>
            <a:ext cx="223560" cy="164517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01" name="순서도: 판단 100">
            <a:extLst>
              <a:ext uri="{FF2B5EF4-FFF2-40B4-BE49-F238E27FC236}">
                <a16:creationId xmlns:a16="http://schemas.microsoft.com/office/drawing/2014/main" xmlns="" id="{CF05CA2F-CCE7-42CA-BC9E-10058F808437}"/>
              </a:ext>
            </a:extLst>
          </p:cNvPr>
          <p:cNvSpPr/>
          <p:nvPr/>
        </p:nvSpPr>
        <p:spPr>
          <a:xfrm>
            <a:off x="4363537" y="1856234"/>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radioButton</a:t>
            </a:r>
            <a:r>
              <a:rPr lang="en-US" altLang="ko-KR" sz="800" dirty="0">
                <a:solidFill>
                  <a:schemeClr val="tx1"/>
                </a:solidFill>
              </a:rPr>
              <a:t> Checked</a:t>
            </a:r>
            <a:endParaRPr lang="ko-KR" altLang="en-US" sz="800" dirty="0">
              <a:solidFill>
                <a:schemeClr val="tx1"/>
              </a:solidFill>
            </a:endParaRPr>
          </a:p>
        </p:txBody>
      </p:sp>
      <p:cxnSp>
        <p:nvCxnSpPr>
          <p:cNvPr id="162" name="직선 화살표 연결선 161">
            <a:extLst>
              <a:ext uri="{FF2B5EF4-FFF2-40B4-BE49-F238E27FC236}">
                <a16:creationId xmlns:a16="http://schemas.microsoft.com/office/drawing/2014/main" xmlns="" id="{A1F4450B-0E26-4B7A-9192-4E7C983C4CC0}"/>
              </a:ext>
            </a:extLst>
          </p:cNvPr>
          <p:cNvCxnSpPr>
            <a:cxnSpLocks/>
            <a:stCxn id="65" idx="2"/>
            <a:endCxn id="167" idx="0"/>
          </p:cNvCxnSpPr>
          <p:nvPr/>
        </p:nvCxnSpPr>
        <p:spPr>
          <a:xfrm flipH="1">
            <a:off x="5349278" y="5138938"/>
            <a:ext cx="4369" cy="69861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65" name="직사각형 164">
            <a:extLst>
              <a:ext uri="{FF2B5EF4-FFF2-40B4-BE49-F238E27FC236}">
                <a16:creationId xmlns:a16="http://schemas.microsoft.com/office/drawing/2014/main" xmlns="" id="{C78D9D52-3CFC-4063-84B1-5686436E697E}"/>
              </a:ext>
            </a:extLst>
          </p:cNvPr>
          <p:cNvSpPr/>
          <p:nvPr/>
        </p:nvSpPr>
        <p:spPr>
          <a:xfrm>
            <a:off x="5349278" y="5332098"/>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66" name="직사각형 165">
            <a:extLst>
              <a:ext uri="{FF2B5EF4-FFF2-40B4-BE49-F238E27FC236}">
                <a16:creationId xmlns:a16="http://schemas.microsoft.com/office/drawing/2014/main" xmlns="" id="{965BC0D5-7861-4ECE-835D-EE53A0E109B8}"/>
              </a:ext>
            </a:extLst>
          </p:cNvPr>
          <p:cNvSpPr/>
          <p:nvPr/>
        </p:nvSpPr>
        <p:spPr>
          <a:xfrm>
            <a:off x="5355119" y="5498885"/>
            <a:ext cx="364202" cy="215444"/>
          </a:xfrm>
          <a:prstGeom prst="rect">
            <a:avLst/>
          </a:prstGeom>
        </p:spPr>
        <p:txBody>
          <a:bodyPr wrap="none">
            <a:spAutoFit/>
          </a:bodyPr>
          <a:lstStyle/>
          <a:p>
            <a:r>
              <a:rPr lang="en-US" altLang="ko-KR" sz="800" dirty="0"/>
              <a:t>ajax</a:t>
            </a:r>
            <a:endParaRPr lang="ko-KR" altLang="en-US" sz="800" dirty="0"/>
          </a:p>
        </p:txBody>
      </p:sp>
      <p:sp>
        <p:nvSpPr>
          <p:cNvPr id="167" name="순서도: 판단 166">
            <a:extLst>
              <a:ext uri="{FF2B5EF4-FFF2-40B4-BE49-F238E27FC236}">
                <a16:creationId xmlns:a16="http://schemas.microsoft.com/office/drawing/2014/main" xmlns="" id="{A577BBBA-A5B7-4AFF-AF1C-6A26953ECF39}"/>
              </a:ext>
            </a:extLst>
          </p:cNvPr>
          <p:cNvSpPr/>
          <p:nvPr/>
        </p:nvSpPr>
        <p:spPr>
          <a:xfrm>
            <a:off x="4359168" y="5837551"/>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결제 모듈</a:t>
            </a:r>
          </a:p>
        </p:txBody>
      </p:sp>
      <p:grpSp>
        <p:nvGrpSpPr>
          <p:cNvPr id="172" name="그룹 171">
            <a:extLst>
              <a:ext uri="{FF2B5EF4-FFF2-40B4-BE49-F238E27FC236}">
                <a16:creationId xmlns:a16="http://schemas.microsoft.com/office/drawing/2014/main" xmlns="" id="{C0DD20B5-F7EA-4B7B-B9EF-458A0F3D9D0C}"/>
              </a:ext>
            </a:extLst>
          </p:cNvPr>
          <p:cNvGrpSpPr/>
          <p:nvPr/>
        </p:nvGrpSpPr>
        <p:grpSpPr>
          <a:xfrm>
            <a:off x="2207569" y="5650717"/>
            <a:ext cx="1660913" cy="794305"/>
            <a:chOff x="9696401" y="4265098"/>
            <a:chExt cx="1474520" cy="642182"/>
          </a:xfrm>
        </p:grpSpPr>
        <p:sp>
          <p:nvSpPr>
            <p:cNvPr id="173" name="순서도: 처리 172">
              <a:extLst>
                <a:ext uri="{FF2B5EF4-FFF2-40B4-BE49-F238E27FC236}">
                  <a16:creationId xmlns:a16="http://schemas.microsoft.com/office/drawing/2014/main" xmlns="" id="{F01EB302-7E1C-4C95-B2BE-6E35EFABBD25}"/>
                </a:ext>
              </a:extLst>
            </p:cNvPr>
            <p:cNvSpPr/>
            <p:nvPr/>
          </p:nvSpPr>
          <p:spPr>
            <a:xfrm>
              <a:off x="9696401" y="4265098"/>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latin typeface="+mn-ea"/>
                </a:rPr>
                <a:t>결제에 실패하였습니다</a:t>
              </a:r>
              <a:r>
                <a:rPr lang="en-US" altLang="ko-KR" sz="800" dirty="0">
                  <a:solidFill>
                    <a:schemeClr val="tx1"/>
                  </a:solidFill>
                  <a:latin typeface="+mn-ea"/>
                </a:rPr>
                <a:t>.</a:t>
              </a:r>
            </a:p>
          </p:txBody>
        </p:sp>
        <p:sp>
          <p:nvSpPr>
            <p:cNvPr id="174" name="사각형: 둥근 모서리 62">
              <a:extLst>
                <a:ext uri="{FF2B5EF4-FFF2-40B4-BE49-F238E27FC236}">
                  <a16:creationId xmlns:a16="http://schemas.microsoft.com/office/drawing/2014/main" xmlns="" id="{BED50461-1FFA-4225-8ACC-D561C8019315}"/>
                </a:ext>
              </a:extLst>
            </p:cNvPr>
            <p:cNvSpPr/>
            <p:nvPr/>
          </p:nvSpPr>
          <p:spPr>
            <a:xfrm>
              <a:off x="10239427" y="4705658"/>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cxnSp>
        <p:nvCxnSpPr>
          <p:cNvPr id="175" name="직선 화살표 연결선 174">
            <a:extLst>
              <a:ext uri="{FF2B5EF4-FFF2-40B4-BE49-F238E27FC236}">
                <a16:creationId xmlns:a16="http://schemas.microsoft.com/office/drawing/2014/main" xmlns="" id="{1890F64A-8029-4F5D-97D3-350F9E11AC04}"/>
              </a:ext>
            </a:extLst>
          </p:cNvPr>
          <p:cNvCxnSpPr>
            <a:cxnSpLocks/>
            <a:stCxn id="167" idx="1"/>
            <a:endCxn id="173" idx="3"/>
          </p:cNvCxnSpPr>
          <p:nvPr/>
        </p:nvCxnSpPr>
        <p:spPr>
          <a:xfrm flipH="1">
            <a:off x="3868482" y="6047870"/>
            <a:ext cx="490686"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78" name="연결선: 꺾임 177">
            <a:extLst>
              <a:ext uri="{FF2B5EF4-FFF2-40B4-BE49-F238E27FC236}">
                <a16:creationId xmlns:a16="http://schemas.microsoft.com/office/drawing/2014/main" xmlns="" id="{8D5FCD84-1EB7-4B40-976A-39E54B5A80A9}"/>
              </a:ext>
            </a:extLst>
          </p:cNvPr>
          <p:cNvCxnSpPr>
            <a:cxnSpLocks/>
            <a:stCxn id="173" idx="1"/>
            <a:endCxn id="64" idx="1"/>
          </p:cNvCxnSpPr>
          <p:nvPr/>
        </p:nvCxnSpPr>
        <p:spPr>
          <a:xfrm rot="10800000" flipH="1">
            <a:off x="2207569" y="3768560"/>
            <a:ext cx="2477988" cy="2279311"/>
          </a:xfrm>
          <a:prstGeom prst="bentConnector3">
            <a:avLst>
              <a:gd name="adj1" fmla="val -10918"/>
            </a:avLst>
          </a:prstGeom>
          <a:ln>
            <a:tailEnd type="triangle"/>
          </a:ln>
        </p:spPr>
        <p:style>
          <a:lnRef idx="1">
            <a:schemeClr val="dk1"/>
          </a:lnRef>
          <a:fillRef idx="0">
            <a:schemeClr val="dk1"/>
          </a:fillRef>
          <a:effectRef idx="0">
            <a:schemeClr val="dk1"/>
          </a:effectRef>
          <a:fontRef idx="minor">
            <a:schemeClr val="tx1"/>
          </a:fontRef>
        </p:style>
      </p:cxnSp>
      <p:sp>
        <p:nvSpPr>
          <p:cNvPr id="184" name="직사각형 183">
            <a:extLst>
              <a:ext uri="{FF2B5EF4-FFF2-40B4-BE49-F238E27FC236}">
                <a16:creationId xmlns:a16="http://schemas.microsoft.com/office/drawing/2014/main" xmlns="" id="{F832DB29-4DB5-4E85-9F79-2DE710CF1D21}"/>
              </a:ext>
            </a:extLst>
          </p:cNvPr>
          <p:cNvSpPr/>
          <p:nvPr/>
        </p:nvSpPr>
        <p:spPr>
          <a:xfrm>
            <a:off x="3943622" y="5829864"/>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grpSp>
        <p:nvGrpSpPr>
          <p:cNvPr id="186" name="그룹 185">
            <a:extLst>
              <a:ext uri="{FF2B5EF4-FFF2-40B4-BE49-F238E27FC236}">
                <a16:creationId xmlns:a16="http://schemas.microsoft.com/office/drawing/2014/main" xmlns="" id="{7A2075D1-1130-4E56-882B-C939085EFDFE}"/>
              </a:ext>
            </a:extLst>
          </p:cNvPr>
          <p:cNvGrpSpPr/>
          <p:nvPr/>
        </p:nvGrpSpPr>
        <p:grpSpPr>
          <a:xfrm>
            <a:off x="8406553" y="2473814"/>
            <a:ext cx="1660913" cy="794305"/>
            <a:chOff x="9696401" y="4265099"/>
            <a:chExt cx="1474520" cy="642182"/>
          </a:xfrm>
        </p:grpSpPr>
        <p:sp>
          <p:nvSpPr>
            <p:cNvPr id="187" name="순서도: 처리 186">
              <a:extLst>
                <a:ext uri="{FF2B5EF4-FFF2-40B4-BE49-F238E27FC236}">
                  <a16:creationId xmlns:a16="http://schemas.microsoft.com/office/drawing/2014/main" xmlns="" id="{08186DF9-37E3-49EC-8929-E990F8B99A2E}"/>
                </a:ext>
              </a:extLst>
            </p:cNvPr>
            <p:cNvSpPr/>
            <p:nvPr/>
          </p:nvSpPr>
          <p:spPr>
            <a:xfrm>
              <a:off x="9696401" y="4265099"/>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latin typeface="+mn-ea"/>
                </a:rPr>
                <a:t>결제가 완료되었습니다</a:t>
              </a:r>
              <a:r>
                <a:rPr lang="en-US" altLang="ko-KR" sz="800" dirty="0">
                  <a:solidFill>
                    <a:schemeClr val="tx1"/>
                  </a:solidFill>
                  <a:latin typeface="+mn-ea"/>
                </a:rPr>
                <a:t>.</a:t>
              </a:r>
            </a:p>
          </p:txBody>
        </p:sp>
        <p:sp>
          <p:nvSpPr>
            <p:cNvPr id="188" name="사각형: 둥근 모서리 62">
              <a:extLst>
                <a:ext uri="{FF2B5EF4-FFF2-40B4-BE49-F238E27FC236}">
                  <a16:creationId xmlns:a16="http://schemas.microsoft.com/office/drawing/2014/main" xmlns="" id="{DC0B9118-E674-4E64-BC5C-CE17067A5CF1}"/>
                </a:ext>
              </a:extLst>
            </p:cNvPr>
            <p:cNvSpPr/>
            <p:nvPr/>
          </p:nvSpPr>
          <p:spPr>
            <a:xfrm>
              <a:off x="10239427" y="4705658"/>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cxnSp>
        <p:nvCxnSpPr>
          <p:cNvPr id="189" name="연결선: 꺾임 188">
            <a:extLst>
              <a:ext uri="{FF2B5EF4-FFF2-40B4-BE49-F238E27FC236}">
                <a16:creationId xmlns:a16="http://schemas.microsoft.com/office/drawing/2014/main" xmlns="" id="{90E64F02-F319-4137-BC1A-35C4401614EE}"/>
              </a:ext>
            </a:extLst>
          </p:cNvPr>
          <p:cNvCxnSpPr>
            <a:cxnSpLocks/>
            <a:stCxn id="167" idx="3"/>
            <a:endCxn id="187" idx="1"/>
          </p:cNvCxnSpPr>
          <p:nvPr/>
        </p:nvCxnSpPr>
        <p:spPr>
          <a:xfrm flipV="1">
            <a:off x="6339388" y="2870967"/>
            <a:ext cx="2067165" cy="317690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93" name="직사각형 192">
            <a:extLst>
              <a:ext uri="{FF2B5EF4-FFF2-40B4-BE49-F238E27FC236}">
                <a16:creationId xmlns:a16="http://schemas.microsoft.com/office/drawing/2014/main" xmlns="" id="{61886FFC-0A35-4CE9-AC84-209BA6B58FE8}"/>
              </a:ext>
            </a:extLst>
          </p:cNvPr>
          <p:cNvSpPr/>
          <p:nvPr/>
        </p:nvSpPr>
        <p:spPr>
          <a:xfrm>
            <a:off x="6393073" y="5829864"/>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95" name="직사각형 194">
            <a:extLst>
              <a:ext uri="{FF2B5EF4-FFF2-40B4-BE49-F238E27FC236}">
                <a16:creationId xmlns:a16="http://schemas.microsoft.com/office/drawing/2014/main" xmlns="" id="{21517608-DD09-4CC9-A65C-2644D9039E24}"/>
              </a:ext>
            </a:extLst>
          </p:cNvPr>
          <p:cNvSpPr/>
          <p:nvPr/>
        </p:nvSpPr>
        <p:spPr>
          <a:xfrm>
            <a:off x="9355424" y="3276301"/>
            <a:ext cx="425116" cy="338554"/>
          </a:xfrm>
          <a:prstGeom prst="rect">
            <a:avLst/>
          </a:prstGeom>
        </p:spPr>
        <p:txBody>
          <a:bodyPr wrap="none">
            <a:spAutoFit/>
          </a:bodyPr>
          <a:lstStyle/>
          <a:p>
            <a:r>
              <a:rPr lang="en-US" altLang="ko-KR" sz="800" dirty="0" smtClean="0"/>
              <a:t>Ajax</a:t>
            </a:r>
          </a:p>
          <a:p>
            <a:r>
              <a:rPr lang="en-US" altLang="ko-KR" sz="800" dirty="0" smtClean="0"/>
              <a:t>Point</a:t>
            </a:r>
            <a:endParaRPr lang="ko-KR" altLang="en-US" sz="800" dirty="0"/>
          </a:p>
        </p:txBody>
      </p:sp>
      <p:cxnSp>
        <p:nvCxnSpPr>
          <p:cNvPr id="196" name="직선 화살표 연결선 195">
            <a:extLst>
              <a:ext uri="{FF2B5EF4-FFF2-40B4-BE49-F238E27FC236}">
                <a16:creationId xmlns:a16="http://schemas.microsoft.com/office/drawing/2014/main" xmlns="" id="{5E104E84-B90E-467F-8567-AA15282DB72B}"/>
              </a:ext>
            </a:extLst>
          </p:cNvPr>
          <p:cNvCxnSpPr>
            <a:cxnSpLocks/>
            <a:stCxn id="187" idx="2"/>
            <a:endCxn id="199" idx="0"/>
          </p:cNvCxnSpPr>
          <p:nvPr/>
        </p:nvCxnSpPr>
        <p:spPr>
          <a:xfrm>
            <a:off x="9237010" y="3268119"/>
            <a:ext cx="0" cy="29720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99" name="순서도: 판단 198">
            <a:extLst>
              <a:ext uri="{FF2B5EF4-FFF2-40B4-BE49-F238E27FC236}">
                <a16:creationId xmlns:a16="http://schemas.microsoft.com/office/drawing/2014/main" xmlns="" id="{FDC2F75F-6CDF-42A7-9865-EB4E5EBCA0DA}"/>
              </a:ext>
            </a:extLst>
          </p:cNvPr>
          <p:cNvSpPr/>
          <p:nvPr/>
        </p:nvSpPr>
        <p:spPr>
          <a:xfrm>
            <a:off x="8246900" y="3565322"/>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MemberCharge</a:t>
            </a:r>
            <a:endParaRPr lang="en-US" altLang="ko-KR" sz="800" dirty="0">
              <a:solidFill>
                <a:schemeClr val="tx1"/>
              </a:solidFill>
            </a:endParaRPr>
          </a:p>
          <a:p>
            <a:pPr algn="ctr"/>
            <a:r>
              <a:rPr lang="en-US" altLang="ko-KR" sz="800" dirty="0" err="1">
                <a:solidFill>
                  <a:schemeClr val="tx1"/>
                </a:solidFill>
              </a:rPr>
              <a:t>PointOkAction</a:t>
            </a:r>
            <a:endParaRPr lang="en-US" altLang="ko-KR" sz="800" dirty="0">
              <a:solidFill>
                <a:schemeClr val="tx1"/>
              </a:solidFill>
            </a:endParaRPr>
          </a:p>
          <a:p>
            <a:pPr algn="ctr"/>
            <a:r>
              <a:rPr lang="en-US" altLang="ko-KR" sz="800" dirty="0">
                <a:solidFill>
                  <a:schemeClr val="tx1"/>
                </a:solidFill>
              </a:rPr>
              <a:t>.java</a:t>
            </a:r>
            <a:endParaRPr lang="ko-KR" altLang="en-US" sz="800" dirty="0">
              <a:solidFill>
                <a:schemeClr val="tx1"/>
              </a:solidFill>
            </a:endParaRPr>
          </a:p>
        </p:txBody>
      </p:sp>
      <p:sp>
        <p:nvSpPr>
          <p:cNvPr id="208" name="직사각형 207">
            <a:extLst>
              <a:ext uri="{FF2B5EF4-FFF2-40B4-BE49-F238E27FC236}">
                <a16:creationId xmlns:a16="http://schemas.microsoft.com/office/drawing/2014/main" xmlns="" id="{F74E7E14-CAE4-4BA6-A043-0E7194C08349}"/>
              </a:ext>
            </a:extLst>
          </p:cNvPr>
          <p:cNvSpPr/>
          <p:nvPr/>
        </p:nvSpPr>
        <p:spPr>
          <a:xfrm>
            <a:off x="9216604" y="4019403"/>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209" name="직사각형 208">
            <a:extLst>
              <a:ext uri="{FF2B5EF4-FFF2-40B4-BE49-F238E27FC236}">
                <a16:creationId xmlns:a16="http://schemas.microsoft.com/office/drawing/2014/main" xmlns="" id="{54A17732-9439-4D16-9ED1-3AE6FBE00A61}"/>
              </a:ext>
            </a:extLst>
          </p:cNvPr>
          <p:cNvSpPr/>
          <p:nvPr/>
        </p:nvSpPr>
        <p:spPr>
          <a:xfrm>
            <a:off x="10640099" y="3846241"/>
            <a:ext cx="790601" cy="338554"/>
          </a:xfrm>
          <a:prstGeom prst="rect">
            <a:avLst/>
          </a:prstGeom>
        </p:spPr>
        <p:txBody>
          <a:bodyPr wrap="none">
            <a:spAutoFit/>
          </a:bodyPr>
          <a:lstStyle/>
          <a:p>
            <a:r>
              <a:rPr lang="en-US" altLang="ko-KR" sz="800" dirty="0"/>
              <a:t>DG_MEMBER</a:t>
            </a:r>
          </a:p>
          <a:p>
            <a:r>
              <a:rPr lang="en-US" altLang="ko-KR" sz="800" dirty="0"/>
              <a:t>DG_TRADE</a:t>
            </a:r>
          </a:p>
        </p:txBody>
      </p:sp>
      <p:pic>
        <p:nvPicPr>
          <p:cNvPr id="210" name="그림 209" descr="모니터, 컴퓨터이(가) 표시된 사진&#10;&#10;자동 생성된 설명">
            <a:extLst>
              <a:ext uri="{FF2B5EF4-FFF2-40B4-BE49-F238E27FC236}">
                <a16:creationId xmlns:a16="http://schemas.microsoft.com/office/drawing/2014/main" xmlns="" id="{8EDDB221-87C1-49CC-82DA-29CAD00EB3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99352" y="3411267"/>
            <a:ext cx="611352" cy="586336"/>
          </a:xfrm>
          <a:prstGeom prst="rect">
            <a:avLst/>
          </a:prstGeom>
        </p:spPr>
      </p:pic>
      <p:cxnSp>
        <p:nvCxnSpPr>
          <p:cNvPr id="211" name="직선 화살표 연결선 210">
            <a:extLst>
              <a:ext uri="{FF2B5EF4-FFF2-40B4-BE49-F238E27FC236}">
                <a16:creationId xmlns:a16="http://schemas.microsoft.com/office/drawing/2014/main" xmlns="" id="{51F7CB1F-5717-46E3-960A-E3CA5A3AC5DA}"/>
              </a:ext>
            </a:extLst>
          </p:cNvPr>
          <p:cNvCxnSpPr/>
          <p:nvPr/>
        </p:nvCxnSpPr>
        <p:spPr>
          <a:xfrm>
            <a:off x="10310277" y="3861048"/>
            <a:ext cx="324024"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212" name="직선 화살표 연결선 211">
            <a:extLst>
              <a:ext uri="{FF2B5EF4-FFF2-40B4-BE49-F238E27FC236}">
                <a16:creationId xmlns:a16="http://schemas.microsoft.com/office/drawing/2014/main" xmlns="" id="{1EB5FC44-3084-41C8-A1C4-EAA5848988BF}"/>
              </a:ext>
            </a:extLst>
          </p:cNvPr>
          <p:cNvCxnSpPr/>
          <p:nvPr/>
        </p:nvCxnSpPr>
        <p:spPr>
          <a:xfrm flipH="1">
            <a:off x="10261350" y="3717032"/>
            <a:ext cx="360040"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213" name="직선 화살표 연결선 212">
            <a:extLst>
              <a:ext uri="{FF2B5EF4-FFF2-40B4-BE49-F238E27FC236}">
                <a16:creationId xmlns:a16="http://schemas.microsoft.com/office/drawing/2014/main" xmlns="" id="{3AFCEF8F-4F31-4EF8-BFB8-83B59FA6A143}"/>
              </a:ext>
            </a:extLst>
          </p:cNvPr>
          <p:cNvCxnSpPr>
            <a:cxnSpLocks/>
            <a:stCxn id="199" idx="2"/>
            <a:endCxn id="217" idx="0"/>
          </p:cNvCxnSpPr>
          <p:nvPr/>
        </p:nvCxnSpPr>
        <p:spPr>
          <a:xfrm flipH="1">
            <a:off x="9237009" y="3985960"/>
            <a:ext cx="1" cy="30713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17" name="직사각형 216">
            <a:extLst>
              <a:ext uri="{FF2B5EF4-FFF2-40B4-BE49-F238E27FC236}">
                <a16:creationId xmlns:a16="http://schemas.microsoft.com/office/drawing/2014/main" xmlns="" id="{437610E9-A3F0-4F91-B50E-03750C293E1B}"/>
              </a:ext>
            </a:extLst>
          </p:cNvPr>
          <p:cNvSpPr/>
          <p:nvPr/>
        </p:nvSpPr>
        <p:spPr>
          <a:xfrm>
            <a:off x="8570935" y="4293096"/>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결제하러 가기</a:t>
            </a:r>
          </a:p>
        </p:txBody>
      </p:sp>
      <p:sp>
        <p:nvSpPr>
          <p:cNvPr id="219" name="순서도: 문서 4">
            <a:extLst>
              <a:ext uri="{FF2B5EF4-FFF2-40B4-BE49-F238E27FC236}">
                <a16:creationId xmlns:a16="http://schemas.microsoft.com/office/drawing/2014/main" xmlns="" id="{C0582E8C-79C0-4415-8136-3BBF68A3027B}"/>
              </a:ext>
            </a:extLst>
          </p:cNvPr>
          <p:cNvSpPr/>
          <p:nvPr/>
        </p:nvSpPr>
        <p:spPr>
          <a:xfrm>
            <a:off x="8323558" y="4799652"/>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handoverPoint.jsp</a:t>
            </a:r>
            <a:endParaRPr lang="en-US" altLang="ko-KR" sz="800" dirty="0">
              <a:solidFill>
                <a:schemeClr val="tx1"/>
              </a:solidFill>
              <a:latin typeface="+mn-ea"/>
            </a:endParaRPr>
          </a:p>
        </p:txBody>
      </p:sp>
      <p:cxnSp>
        <p:nvCxnSpPr>
          <p:cNvPr id="223" name="직선 화살표 연결선 222">
            <a:extLst>
              <a:ext uri="{FF2B5EF4-FFF2-40B4-BE49-F238E27FC236}">
                <a16:creationId xmlns:a16="http://schemas.microsoft.com/office/drawing/2014/main" xmlns="" id="{73D1DA58-C2B8-4D0E-83FD-AF1B5DF94D30}"/>
              </a:ext>
            </a:extLst>
          </p:cNvPr>
          <p:cNvCxnSpPr>
            <a:cxnSpLocks/>
            <a:stCxn id="217" idx="2"/>
            <a:endCxn id="219" idx="0"/>
          </p:cNvCxnSpPr>
          <p:nvPr/>
        </p:nvCxnSpPr>
        <p:spPr>
          <a:xfrm>
            <a:off x="9237009" y="4600503"/>
            <a:ext cx="1" cy="19914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72044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719F2D03-4DCC-42DA-95ED-B3FF360D7F63}"/>
              </a:ext>
            </a:extLst>
          </p:cNvPr>
          <p:cNvSpPr>
            <a:spLocks noGrp="1"/>
          </p:cNvSpPr>
          <p:nvPr>
            <p:ph type="title"/>
          </p:nvPr>
        </p:nvSpPr>
        <p:spPr/>
        <p:txBody>
          <a:bodyPr/>
          <a:lstStyle/>
          <a:p>
            <a:r>
              <a:rPr lang="en-US" altLang="ko-KR" dirty="0"/>
              <a:t>User-flow </a:t>
            </a:r>
            <a:r>
              <a:rPr lang="ko-KR" altLang="en-US" dirty="0"/>
              <a:t>로그인 </a:t>
            </a:r>
          </a:p>
        </p:txBody>
      </p:sp>
      <p:graphicFrame>
        <p:nvGraphicFramePr>
          <p:cNvPr id="3" name="표 2">
            <a:extLst>
              <a:ext uri="{FF2B5EF4-FFF2-40B4-BE49-F238E27FC236}">
                <a16:creationId xmlns:a16="http://schemas.microsoft.com/office/drawing/2014/main" xmlns="" id="{8B87A678-AF99-4807-A120-CB661ED337F4}"/>
              </a:ext>
            </a:extLst>
          </p:cNvPr>
          <p:cNvGraphicFramePr>
            <a:graphicFrameLocks noGrp="1"/>
          </p:cNvGraphicFramePr>
          <p:nvPr>
            <p:extLst>
              <p:ext uri="{D42A27DB-BD31-4B8C-83A1-F6EECF244321}">
                <p14:modId xmlns:p14="http://schemas.microsoft.com/office/powerpoint/2010/main" val="3477354974"/>
              </p:ext>
            </p:extLst>
          </p:nvPr>
        </p:nvGraphicFramePr>
        <p:xfrm>
          <a:off x="1197870" y="1700808"/>
          <a:ext cx="7634434"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xmlns="" val="554055183"/>
                    </a:ext>
                  </a:extLst>
                </a:gridCol>
                <a:gridCol w="6453795">
                  <a:extLst>
                    <a:ext uri="{9D8B030D-6E8A-4147-A177-3AD203B41FA5}">
                      <a16:colId xmlns:a16="http://schemas.microsoft.com/office/drawing/2014/main" xmlns="" val="20000"/>
                    </a:ext>
                  </a:extLst>
                </a:gridCol>
              </a:tblGrid>
              <a:tr h="3960440">
                <a:tc>
                  <a:txBody>
                    <a:bodyPr/>
                    <a:lstStyle/>
                    <a:p>
                      <a:pPr algn="ctr" latinLnBrk="1"/>
                      <a:r>
                        <a:rPr lang="en-US" altLang="ko-KR" sz="1000" b="1" dirty="0">
                          <a:solidFill>
                            <a:schemeClr val="tx1"/>
                          </a:solidFill>
                        </a:rPr>
                        <a:t>Login</a:t>
                      </a: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bl>
          </a:graphicData>
        </a:graphic>
      </p:graphicFrame>
      <p:sp>
        <p:nvSpPr>
          <p:cNvPr id="6" name="순서도: 수행의 시작/종료 5">
            <a:extLst>
              <a:ext uri="{FF2B5EF4-FFF2-40B4-BE49-F238E27FC236}">
                <a16:creationId xmlns:a16="http://schemas.microsoft.com/office/drawing/2014/main" xmlns="" id="{B7D46F69-1CA3-4F48-B383-30D303FFEABB}"/>
              </a:ext>
            </a:extLst>
          </p:cNvPr>
          <p:cNvSpPr/>
          <p:nvPr/>
        </p:nvSpPr>
        <p:spPr>
          <a:xfrm>
            <a:off x="2927648" y="232950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로그인</a:t>
            </a:r>
          </a:p>
        </p:txBody>
      </p:sp>
      <p:cxnSp>
        <p:nvCxnSpPr>
          <p:cNvPr id="15" name="직선 화살표 연결선 14">
            <a:extLst>
              <a:ext uri="{FF2B5EF4-FFF2-40B4-BE49-F238E27FC236}">
                <a16:creationId xmlns:a16="http://schemas.microsoft.com/office/drawing/2014/main" xmlns="" id="{3EDA3593-F331-4B43-B8B1-68EE7CADE1D7}"/>
              </a:ext>
            </a:extLst>
          </p:cNvPr>
          <p:cNvCxnSpPr>
            <a:cxnSpLocks/>
            <a:stCxn id="6" idx="2"/>
            <a:endCxn id="56" idx="0"/>
          </p:cNvCxnSpPr>
          <p:nvPr/>
        </p:nvCxnSpPr>
        <p:spPr>
          <a:xfrm>
            <a:off x="3431704" y="2574853"/>
            <a:ext cx="0" cy="19107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xmlns="" id="{CE91D1FC-6AC8-4858-8642-44C8273A5620}"/>
              </a:ext>
            </a:extLst>
          </p:cNvPr>
          <p:cNvCxnSpPr>
            <a:cxnSpLocks/>
            <a:stCxn id="56" idx="2"/>
            <a:endCxn id="66" idx="1"/>
          </p:cNvCxnSpPr>
          <p:nvPr/>
        </p:nvCxnSpPr>
        <p:spPr>
          <a:xfrm>
            <a:off x="3431704" y="3007203"/>
            <a:ext cx="56" cy="19536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xmlns="" id="{0E9A8199-D075-4EE7-BBA9-F3BB9CDC05FE}"/>
              </a:ext>
            </a:extLst>
          </p:cNvPr>
          <p:cNvCxnSpPr>
            <a:cxnSpLocks/>
            <a:stCxn id="66" idx="4"/>
            <a:endCxn id="67" idx="1"/>
          </p:cNvCxnSpPr>
          <p:nvPr/>
        </p:nvCxnSpPr>
        <p:spPr>
          <a:xfrm flipH="1">
            <a:off x="3431536" y="3447366"/>
            <a:ext cx="224" cy="24288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7" name="연결선: 꺾임 36">
            <a:extLst>
              <a:ext uri="{FF2B5EF4-FFF2-40B4-BE49-F238E27FC236}">
                <a16:creationId xmlns:a16="http://schemas.microsoft.com/office/drawing/2014/main" xmlns="" id="{6ABEEE9A-14B0-4C7D-86D1-CB1D8DD628A0}"/>
              </a:ext>
            </a:extLst>
          </p:cNvPr>
          <p:cNvCxnSpPr>
            <a:cxnSpLocks/>
            <a:stCxn id="79" idx="3"/>
            <a:endCxn id="132" idx="1"/>
          </p:cNvCxnSpPr>
          <p:nvPr/>
        </p:nvCxnSpPr>
        <p:spPr>
          <a:xfrm flipV="1">
            <a:off x="3935648" y="2427774"/>
            <a:ext cx="750655" cy="2022437"/>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7" name="직사각형 76">
            <a:extLst>
              <a:ext uri="{FF2B5EF4-FFF2-40B4-BE49-F238E27FC236}">
                <a16:creationId xmlns:a16="http://schemas.microsoft.com/office/drawing/2014/main" xmlns="" id="{A9428C8F-F6B1-42F6-AF7E-64F4E0684A90}"/>
              </a:ext>
            </a:extLst>
          </p:cNvPr>
          <p:cNvSpPr/>
          <p:nvPr/>
        </p:nvSpPr>
        <p:spPr>
          <a:xfrm>
            <a:off x="4243903" y="3284653"/>
            <a:ext cx="879820" cy="215444"/>
          </a:xfrm>
          <a:prstGeom prst="rect">
            <a:avLst/>
          </a:prstGeom>
        </p:spPr>
        <p:txBody>
          <a:bodyPr wrap="square">
            <a:spAutoFit/>
          </a:bodyPr>
          <a:lstStyle/>
          <a:p>
            <a:r>
              <a:rPr lang="en-US" altLang="ko-KR" sz="800" dirty="0"/>
              <a:t>DG_MEMBER</a:t>
            </a:r>
            <a:endParaRPr lang="ko-KR" altLang="en-US" sz="800" dirty="0"/>
          </a:p>
        </p:txBody>
      </p:sp>
      <p:sp>
        <p:nvSpPr>
          <p:cNvPr id="78" name="직사각형 77">
            <a:extLst>
              <a:ext uri="{FF2B5EF4-FFF2-40B4-BE49-F238E27FC236}">
                <a16:creationId xmlns:a16="http://schemas.microsoft.com/office/drawing/2014/main" xmlns="" id="{E7885C91-2F84-405C-B940-A7637DEC73CE}"/>
              </a:ext>
            </a:extLst>
          </p:cNvPr>
          <p:cNvSpPr/>
          <p:nvPr/>
        </p:nvSpPr>
        <p:spPr>
          <a:xfrm>
            <a:off x="5274498" y="3393411"/>
            <a:ext cx="492745" cy="215444"/>
          </a:xfrm>
          <a:prstGeom prst="rect">
            <a:avLst/>
          </a:prstGeom>
        </p:spPr>
        <p:txBody>
          <a:bodyPr wrap="square">
            <a:spAutoFit/>
          </a:bodyPr>
          <a:lstStyle/>
          <a:p>
            <a:r>
              <a:rPr lang="en-US" altLang="ko-KR" sz="800" dirty="0"/>
              <a:t>NO</a:t>
            </a:r>
            <a:endParaRPr lang="ko-KR" altLang="en-US" sz="800" dirty="0"/>
          </a:p>
        </p:txBody>
      </p:sp>
      <p:sp>
        <p:nvSpPr>
          <p:cNvPr id="86" name="직사각형 85">
            <a:extLst>
              <a:ext uri="{FF2B5EF4-FFF2-40B4-BE49-F238E27FC236}">
                <a16:creationId xmlns:a16="http://schemas.microsoft.com/office/drawing/2014/main" xmlns="" id="{0299F278-8C5E-4652-8EC5-3A31D57CAED4}"/>
              </a:ext>
            </a:extLst>
          </p:cNvPr>
          <p:cNvSpPr/>
          <p:nvPr/>
        </p:nvSpPr>
        <p:spPr>
          <a:xfrm>
            <a:off x="5207822" y="4295678"/>
            <a:ext cx="429561" cy="215444"/>
          </a:xfrm>
          <a:prstGeom prst="rect">
            <a:avLst/>
          </a:prstGeom>
        </p:spPr>
        <p:txBody>
          <a:bodyPr wrap="square">
            <a:spAutoFit/>
          </a:bodyPr>
          <a:lstStyle/>
          <a:p>
            <a:r>
              <a:rPr lang="en-US" altLang="ko-KR" sz="800" dirty="0"/>
              <a:t>NO</a:t>
            </a:r>
            <a:endParaRPr lang="ko-KR" altLang="en-US" sz="800" dirty="0"/>
          </a:p>
        </p:txBody>
      </p:sp>
      <p:cxnSp>
        <p:nvCxnSpPr>
          <p:cNvPr id="108" name="직선 화살표 연결선 107">
            <a:extLst>
              <a:ext uri="{FF2B5EF4-FFF2-40B4-BE49-F238E27FC236}">
                <a16:creationId xmlns:a16="http://schemas.microsoft.com/office/drawing/2014/main" xmlns="" id="{ADC20F90-A489-4328-9320-03D4106175C8}"/>
              </a:ext>
            </a:extLst>
          </p:cNvPr>
          <p:cNvCxnSpPr>
            <a:cxnSpLocks/>
            <a:stCxn id="176" idx="3"/>
            <a:endCxn id="234" idx="2"/>
          </p:cNvCxnSpPr>
          <p:nvPr/>
        </p:nvCxnSpPr>
        <p:spPr>
          <a:xfrm flipV="1">
            <a:off x="6385704" y="4004188"/>
            <a:ext cx="906666" cy="619506"/>
          </a:xfrm>
          <a:prstGeom prst="bentConnector2">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xmlns=""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16</a:t>
            </a:fld>
            <a:endParaRPr lang="ko-KR" altLang="en-US" sz="900" dirty="0"/>
          </a:p>
        </p:txBody>
      </p:sp>
      <p:sp>
        <p:nvSpPr>
          <p:cNvPr id="56" name="순서도: 문서 4">
            <a:extLst>
              <a:ext uri="{FF2B5EF4-FFF2-40B4-BE49-F238E27FC236}">
                <a16:creationId xmlns:a16="http://schemas.microsoft.com/office/drawing/2014/main" xmlns="" id="{A4E2568F-D14F-4E8A-9C8E-41B8FE95A13E}"/>
              </a:ext>
            </a:extLst>
          </p:cNvPr>
          <p:cNvSpPr/>
          <p:nvPr/>
        </p:nvSpPr>
        <p:spPr>
          <a:xfrm>
            <a:off x="2958522" y="2765924"/>
            <a:ext cx="946364"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login.jsp</a:t>
            </a:r>
            <a:endParaRPr lang="en-US" altLang="ko-KR" sz="900" dirty="0">
              <a:solidFill>
                <a:schemeClr val="tx1"/>
              </a:solidFill>
              <a:latin typeface="+mn-ea"/>
            </a:endParaRPr>
          </a:p>
        </p:txBody>
      </p:sp>
      <p:sp>
        <p:nvSpPr>
          <p:cNvPr id="66" name="순서도: 데이터 65">
            <a:extLst>
              <a:ext uri="{FF2B5EF4-FFF2-40B4-BE49-F238E27FC236}">
                <a16:creationId xmlns:a16="http://schemas.microsoft.com/office/drawing/2014/main" xmlns="" id="{B0970D26-ED06-4DAB-8C0C-5E396917AC3F}"/>
              </a:ext>
            </a:extLst>
          </p:cNvPr>
          <p:cNvSpPr/>
          <p:nvPr/>
        </p:nvSpPr>
        <p:spPr>
          <a:xfrm>
            <a:off x="2927760" y="3202566"/>
            <a:ext cx="1008000" cy="244800"/>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아이디</a:t>
            </a:r>
          </a:p>
        </p:txBody>
      </p:sp>
      <p:sp>
        <p:nvSpPr>
          <p:cNvPr id="67" name="순서도: 데이터 66">
            <a:extLst>
              <a:ext uri="{FF2B5EF4-FFF2-40B4-BE49-F238E27FC236}">
                <a16:creationId xmlns:a16="http://schemas.microsoft.com/office/drawing/2014/main" xmlns="" id="{5AF71BFB-9F78-438A-94E9-E29241514680}"/>
              </a:ext>
            </a:extLst>
          </p:cNvPr>
          <p:cNvSpPr/>
          <p:nvPr/>
        </p:nvSpPr>
        <p:spPr>
          <a:xfrm>
            <a:off x="2927536" y="3690253"/>
            <a:ext cx="1008000" cy="244800"/>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비밀번호</a:t>
            </a:r>
          </a:p>
        </p:txBody>
      </p:sp>
      <p:sp>
        <p:nvSpPr>
          <p:cNvPr id="79" name="순서도: 처리 78">
            <a:extLst>
              <a:ext uri="{FF2B5EF4-FFF2-40B4-BE49-F238E27FC236}">
                <a16:creationId xmlns:a16="http://schemas.microsoft.com/office/drawing/2014/main" xmlns="" id="{7E93B086-C602-4A17-8B4B-935E14401741}"/>
              </a:ext>
            </a:extLst>
          </p:cNvPr>
          <p:cNvSpPr/>
          <p:nvPr/>
        </p:nvSpPr>
        <p:spPr>
          <a:xfrm>
            <a:off x="2927536" y="4333932"/>
            <a:ext cx="1008112" cy="232557"/>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Submit()</a:t>
            </a:r>
            <a:endParaRPr lang="ko-KR" altLang="en-US" sz="800" dirty="0">
              <a:solidFill>
                <a:schemeClr val="tx1"/>
              </a:solidFill>
            </a:endParaRPr>
          </a:p>
        </p:txBody>
      </p:sp>
      <p:cxnSp>
        <p:nvCxnSpPr>
          <p:cNvPr id="82" name="직선 화살표 연결선 81">
            <a:extLst>
              <a:ext uri="{FF2B5EF4-FFF2-40B4-BE49-F238E27FC236}">
                <a16:creationId xmlns:a16="http://schemas.microsoft.com/office/drawing/2014/main" xmlns="" id="{B983AAFD-9EA8-48F1-878F-471F8972604E}"/>
              </a:ext>
            </a:extLst>
          </p:cNvPr>
          <p:cNvCxnSpPr>
            <a:cxnSpLocks/>
            <a:stCxn id="67" idx="4"/>
            <a:endCxn id="79" idx="0"/>
          </p:cNvCxnSpPr>
          <p:nvPr/>
        </p:nvCxnSpPr>
        <p:spPr>
          <a:xfrm>
            <a:off x="3431536" y="3935053"/>
            <a:ext cx="56" cy="39887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127" name="그림 126" descr="모니터, 컴퓨터이(가) 표시된 사진&#10;&#10;자동 생성된 설명">
            <a:extLst>
              <a:ext uri="{FF2B5EF4-FFF2-40B4-BE49-F238E27FC236}">
                <a16:creationId xmlns:a16="http://schemas.microsoft.com/office/drawing/2014/main" xmlns="" id="{D942D905-6427-483F-9B8B-1897EC152E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07730" y="3625541"/>
            <a:ext cx="439025" cy="533874"/>
          </a:xfrm>
          <a:prstGeom prst="rect">
            <a:avLst/>
          </a:prstGeom>
        </p:spPr>
      </p:pic>
      <p:sp>
        <p:nvSpPr>
          <p:cNvPr id="132" name="순서도: 판단 131">
            <a:extLst>
              <a:ext uri="{FF2B5EF4-FFF2-40B4-BE49-F238E27FC236}">
                <a16:creationId xmlns:a16="http://schemas.microsoft.com/office/drawing/2014/main" xmlns="" id="{116E7400-76AD-4C99-8C06-D5A970E20268}"/>
              </a:ext>
            </a:extLst>
          </p:cNvPr>
          <p:cNvSpPr/>
          <p:nvPr/>
        </p:nvSpPr>
        <p:spPr>
          <a:xfrm>
            <a:off x="4686303" y="2228035"/>
            <a:ext cx="1980521" cy="39947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MemberLoginOk.java</a:t>
            </a:r>
            <a:endParaRPr lang="ko-KR" altLang="en-US" sz="800" dirty="0">
              <a:solidFill>
                <a:schemeClr val="tx1"/>
              </a:solidFill>
            </a:endParaRPr>
          </a:p>
        </p:txBody>
      </p:sp>
      <p:cxnSp>
        <p:nvCxnSpPr>
          <p:cNvPr id="140" name="직선 화살표 연결선 139">
            <a:extLst>
              <a:ext uri="{FF2B5EF4-FFF2-40B4-BE49-F238E27FC236}">
                <a16:creationId xmlns:a16="http://schemas.microsoft.com/office/drawing/2014/main" xmlns="" id="{4CB4E543-7BF6-47BD-A623-3BE14BC003B1}"/>
              </a:ext>
            </a:extLst>
          </p:cNvPr>
          <p:cNvCxnSpPr>
            <a:cxnSpLocks/>
            <a:stCxn id="132" idx="2"/>
            <a:endCxn id="142" idx="0"/>
          </p:cNvCxnSpPr>
          <p:nvPr/>
        </p:nvCxnSpPr>
        <p:spPr>
          <a:xfrm flipH="1">
            <a:off x="5676563" y="2627513"/>
            <a:ext cx="1" cy="29072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41" name="순서도: 판단 140">
            <a:extLst>
              <a:ext uri="{FF2B5EF4-FFF2-40B4-BE49-F238E27FC236}">
                <a16:creationId xmlns:a16="http://schemas.microsoft.com/office/drawing/2014/main" xmlns="" id="{799E6A73-0010-4A5A-84E6-29FF4F857990}"/>
              </a:ext>
            </a:extLst>
          </p:cNvPr>
          <p:cNvSpPr/>
          <p:nvPr/>
        </p:nvSpPr>
        <p:spPr>
          <a:xfrm>
            <a:off x="4950827" y="3690088"/>
            <a:ext cx="1434877" cy="39947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트레이너 회원</a:t>
            </a:r>
          </a:p>
        </p:txBody>
      </p:sp>
      <p:sp>
        <p:nvSpPr>
          <p:cNvPr id="142" name="순서도: 판단 141">
            <a:extLst>
              <a:ext uri="{FF2B5EF4-FFF2-40B4-BE49-F238E27FC236}">
                <a16:creationId xmlns:a16="http://schemas.microsoft.com/office/drawing/2014/main" xmlns="" id="{F4F816D5-C28D-4B52-AA25-2D92CAA86BE5}"/>
              </a:ext>
            </a:extLst>
          </p:cNvPr>
          <p:cNvSpPr/>
          <p:nvPr/>
        </p:nvSpPr>
        <p:spPr>
          <a:xfrm>
            <a:off x="4959237" y="2918241"/>
            <a:ext cx="1434652" cy="39947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일반회원</a:t>
            </a:r>
          </a:p>
        </p:txBody>
      </p:sp>
      <p:cxnSp>
        <p:nvCxnSpPr>
          <p:cNvPr id="144" name="직선 화살표 연결선 143">
            <a:extLst>
              <a:ext uri="{FF2B5EF4-FFF2-40B4-BE49-F238E27FC236}">
                <a16:creationId xmlns:a16="http://schemas.microsoft.com/office/drawing/2014/main" xmlns="" id="{0A933348-4C84-4014-B322-07E6E2916015}"/>
              </a:ext>
            </a:extLst>
          </p:cNvPr>
          <p:cNvCxnSpPr>
            <a:cxnSpLocks/>
            <a:stCxn id="142" idx="2"/>
            <a:endCxn id="141" idx="0"/>
          </p:cNvCxnSpPr>
          <p:nvPr/>
        </p:nvCxnSpPr>
        <p:spPr>
          <a:xfrm flipH="1">
            <a:off x="5668266" y="3317719"/>
            <a:ext cx="8297" cy="37236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a16="http://schemas.microsoft.com/office/drawing/2014/main" xmlns="" id="{3774F0CE-44D4-42E3-AD8C-3D6A699EF440}"/>
              </a:ext>
            </a:extLst>
          </p:cNvPr>
          <p:cNvSpPr/>
          <p:nvPr/>
        </p:nvSpPr>
        <p:spPr>
          <a:xfrm>
            <a:off x="6170357" y="2846711"/>
            <a:ext cx="351378" cy="215444"/>
          </a:xfrm>
          <a:prstGeom prst="rect">
            <a:avLst/>
          </a:prstGeom>
        </p:spPr>
        <p:txBody>
          <a:bodyPr wrap="square">
            <a:spAutoFit/>
          </a:bodyPr>
          <a:lstStyle/>
          <a:p>
            <a:r>
              <a:rPr lang="en-US" altLang="ko-KR" sz="800" dirty="0"/>
              <a:t>YES</a:t>
            </a:r>
            <a:endParaRPr lang="ko-KR" altLang="en-US" sz="800" dirty="0"/>
          </a:p>
        </p:txBody>
      </p:sp>
      <p:sp>
        <p:nvSpPr>
          <p:cNvPr id="161" name="직사각형 160">
            <a:extLst>
              <a:ext uri="{FF2B5EF4-FFF2-40B4-BE49-F238E27FC236}">
                <a16:creationId xmlns:a16="http://schemas.microsoft.com/office/drawing/2014/main" xmlns="" id="{CCE3F895-C55F-4FE5-B890-6F0FDFC14190}"/>
              </a:ext>
            </a:extLst>
          </p:cNvPr>
          <p:cNvSpPr/>
          <p:nvPr/>
        </p:nvSpPr>
        <p:spPr>
          <a:xfrm>
            <a:off x="4245553" y="4126264"/>
            <a:ext cx="819726" cy="215444"/>
          </a:xfrm>
          <a:prstGeom prst="rect">
            <a:avLst/>
          </a:prstGeom>
        </p:spPr>
        <p:txBody>
          <a:bodyPr wrap="square">
            <a:spAutoFit/>
          </a:bodyPr>
          <a:lstStyle/>
          <a:p>
            <a:r>
              <a:rPr lang="en-US" altLang="ko-KR" sz="800" dirty="0"/>
              <a:t>DG_TRAINER</a:t>
            </a:r>
            <a:endParaRPr lang="ko-KR" altLang="en-US" sz="800" dirty="0"/>
          </a:p>
        </p:txBody>
      </p:sp>
      <p:sp>
        <p:nvSpPr>
          <p:cNvPr id="176" name="순서도: 판단 175">
            <a:extLst>
              <a:ext uri="{FF2B5EF4-FFF2-40B4-BE49-F238E27FC236}">
                <a16:creationId xmlns:a16="http://schemas.microsoft.com/office/drawing/2014/main" xmlns="" id="{25A665DF-BB42-43F6-876C-5324C83AF07C}"/>
              </a:ext>
            </a:extLst>
          </p:cNvPr>
          <p:cNvSpPr/>
          <p:nvPr/>
        </p:nvSpPr>
        <p:spPr>
          <a:xfrm>
            <a:off x="4950827" y="4423955"/>
            <a:ext cx="1434877" cy="39947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관리자</a:t>
            </a:r>
          </a:p>
        </p:txBody>
      </p:sp>
      <p:cxnSp>
        <p:nvCxnSpPr>
          <p:cNvPr id="177" name="직선 화살표 연결선 176">
            <a:extLst>
              <a:ext uri="{FF2B5EF4-FFF2-40B4-BE49-F238E27FC236}">
                <a16:creationId xmlns:a16="http://schemas.microsoft.com/office/drawing/2014/main" xmlns="" id="{3C9F0D6C-9725-4968-9B25-545ABB3E4816}"/>
              </a:ext>
            </a:extLst>
          </p:cNvPr>
          <p:cNvCxnSpPr>
            <a:cxnSpLocks/>
            <a:stCxn id="141" idx="2"/>
            <a:endCxn id="176" idx="0"/>
          </p:cNvCxnSpPr>
          <p:nvPr/>
        </p:nvCxnSpPr>
        <p:spPr>
          <a:xfrm>
            <a:off x="5668266" y="4089566"/>
            <a:ext cx="0" cy="33438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183" name="그림 182" descr="모니터, 컴퓨터이(가) 표시된 사진&#10;&#10;자동 생성된 설명">
            <a:extLst>
              <a:ext uri="{FF2B5EF4-FFF2-40B4-BE49-F238E27FC236}">
                <a16:creationId xmlns:a16="http://schemas.microsoft.com/office/drawing/2014/main" xmlns="" id="{4F79D023-334C-4E07-A44D-44FFEDEA84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68039" y="2842410"/>
            <a:ext cx="439025" cy="533874"/>
          </a:xfrm>
          <a:prstGeom prst="rect">
            <a:avLst/>
          </a:prstGeom>
        </p:spPr>
      </p:pic>
      <p:pic>
        <p:nvPicPr>
          <p:cNvPr id="184" name="그림 183" descr="모니터, 컴퓨터이(가) 표시된 사진&#10;&#10;자동 생성된 설명">
            <a:extLst>
              <a:ext uri="{FF2B5EF4-FFF2-40B4-BE49-F238E27FC236}">
                <a16:creationId xmlns:a16="http://schemas.microsoft.com/office/drawing/2014/main" xmlns="" id="{C3B2229A-0136-4B4B-AE1B-31754ECFDC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1776" y="4354449"/>
            <a:ext cx="439025" cy="544395"/>
          </a:xfrm>
          <a:prstGeom prst="rect">
            <a:avLst/>
          </a:prstGeom>
        </p:spPr>
      </p:pic>
      <p:cxnSp>
        <p:nvCxnSpPr>
          <p:cNvPr id="185" name="직선 화살표 연결선 184">
            <a:extLst>
              <a:ext uri="{FF2B5EF4-FFF2-40B4-BE49-F238E27FC236}">
                <a16:creationId xmlns:a16="http://schemas.microsoft.com/office/drawing/2014/main" xmlns="" id="{B9B8E871-AFC1-44A4-B72A-4FD589479B48}"/>
              </a:ext>
            </a:extLst>
          </p:cNvPr>
          <p:cNvCxnSpPr>
            <a:cxnSpLocks/>
            <a:stCxn id="142" idx="1"/>
            <a:endCxn id="183" idx="3"/>
          </p:cNvCxnSpPr>
          <p:nvPr/>
        </p:nvCxnSpPr>
        <p:spPr>
          <a:xfrm flipH="1" flipV="1">
            <a:off x="4707064" y="3109347"/>
            <a:ext cx="252173" cy="863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89" name="직선 화살표 연결선 188">
            <a:extLst>
              <a:ext uri="{FF2B5EF4-FFF2-40B4-BE49-F238E27FC236}">
                <a16:creationId xmlns:a16="http://schemas.microsoft.com/office/drawing/2014/main" xmlns="" id="{6B90C322-585C-48CA-BAFA-2704E2CDA2D8}"/>
              </a:ext>
            </a:extLst>
          </p:cNvPr>
          <p:cNvCxnSpPr>
            <a:cxnSpLocks/>
            <a:stCxn id="141" idx="1"/>
            <a:endCxn id="127" idx="3"/>
          </p:cNvCxnSpPr>
          <p:nvPr/>
        </p:nvCxnSpPr>
        <p:spPr>
          <a:xfrm flipH="1">
            <a:off x="4746755" y="3889827"/>
            <a:ext cx="204072" cy="265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2" name="직선 화살표 연결선 191">
            <a:extLst>
              <a:ext uri="{FF2B5EF4-FFF2-40B4-BE49-F238E27FC236}">
                <a16:creationId xmlns:a16="http://schemas.microsoft.com/office/drawing/2014/main" xmlns="" id="{5EC3259D-A37D-44D7-B220-2D1FC00980E3}"/>
              </a:ext>
            </a:extLst>
          </p:cNvPr>
          <p:cNvCxnSpPr>
            <a:cxnSpLocks/>
            <a:stCxn id="176" idx="1"/>
            <a:endCxn id="184" idx="3"/>
          </p:cNvCxnSpPr>
          <p:nvPr/>
        </p:nvCxnSpPr>
        <p:spPr>
          <a:xfrm flipH="1">
            <a:off x="4750801" y="4623694"/>
            <a:ext cx="200026" cy="295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95" name="직사각형 194">
            <a:extLst>
              <a:ext uri="{FF2B5EF4-FFF2-40B4-BE49-F238E27FC236}">
                <a16:creationId xmlns:a16="http://schemas.microsoft.com/office/drawing/2014/main" xmlns="" id="{84DDAAF3-B08C-4267-8C3C-7A30298A9C12}"/>
              </a:ext>
            </a:extLst>
          </p:cNvPr>
          <p:cNvSpPr/>
          <p:nvPr/>
        </p:nvSpPr>
        <p:spPr>
          <a:xfrm>
            <a:off x="4198164" y="4820782"/>
            <a:ext cx="897608" cy="215444"/>
          </a:xfrm>
          <a:prstGeom prst="rect">
            <a:avLst/>
          </a:prstGeom>
        </p:spPr>
        <p:txBody>
          <a:bodyPr wrap="square">
            <a:spAutoFit/>
          </a:bodyPr>
          <a:lstStyle/>
          <a:p>
            <a:r>
              <a:rPr lang="en-US" altLang="ko-KR" sz="800" dirty="0"/>
              <a:t>DG_ADMIN</a:t>
            </a:r>
            <a:endParaRPr lang="ko-KR" altLang="en-US" sz="800" dirty="0"/>
          </a:p>
        </p:txBody>
      </p:sp>
      <p:sp>
        <p:nvSpPr>
          <p:cNvPr id="202" name="직사각형 201">
            <a:extLst>
              <a:ext uri="{FF2B5EF4-FFF2-40B4-BE49-F238E27FC236}">
                <a16:creationId xmlns:a16="http://schemas.microsoft.com/office/drawing/2014/main" xmlns="" id="{14D78BE8-F348-4E01-BD77-05C9E2577C3C}"/>
              </a:ext>
            </a:extLst>
          </p:cNvPr>
          <p:cNvSpPr/>
          <p:nvPr/>
        </p:nvSpPr>
        <p:spPr>
          <a:xfrm>
            <a:off x="5177870" y="5163456"/>
            <a:ext cx="429561" cy="215444"/>
          </a:xfrm>
          <a:prstGeom prst="rect">
            <a:avLst/>
          </a:prstGeom>
        </p:spPr>
        <p:txBody>
          <a:bodyPr wrap="square">
            <a:spAutoFit/>
          </a:bodyPr>
          <a:lstStyle/>
          <a:p>
            <a:r>
              <a:rPr lang="en-US" altLang="ko-KR" sz="800" dirty="0"/>
              <a:t>NO</a:t>
            </a:r>
            <a:endParaRPr lang="ko-KR" altLang="en-US" sz="800" dirty="0"/>
          </a:p>
        </p:txBody>
      </p:sp>
      <p:sp>
        <p:nvSpPr>
          <p:cNvPr id="212" name="직사각형 211">
            <a:extLst>
              <a:ext uri="{FF2B5EF4-FFF2-40B4-BE49-F238E27FC236}">
                <a16:creationId xmlns:a16="http://schemas.microsoft.com/office/drawing/2014/main" xmlns="" id="{16A07394-8450-49DD-A6B9-26BE49D76BCA}"/>
              </a:ext>
            </a:extLst>
          </p:cNvPr>
          <p:cNvSpPr/>
          <p:nvPr/>
        </p:nvSpPr>
        <p:spPr>
          <a:xfrm>
            <a:off x="6193032" y="3478889"/>
            <a:ext cx="351378" cy="215444"/>
          </a:xfrm>
          <a:prstGeom prst="rect">
            <a:avLst/>
          </a:prstGeom>
        </p:spPr>
        <p:txBody>
          <a:bodyPr wrap="square">
            <a:spAutoFit/>
          </a:bodyPr>
          <a:lstStyle/>
          <a:p>
            <a:r>
              <a:rPr lang="en-US" altLang="ko-KR" sz="800" dirty="0"/>
              <a:t>YES</a:t>
            </a:r>
            <a:endParaRPr lang="ko-KR" altLang="en-US" sz="800" dirty="0"/>
          </a:p>
        </p:txBody>
      </p:sp>
      <p:sp>
        <p:nvSpPr>
          <p:cNvPr id="213" name="직사각형 212">
            <a:extLst>
              <a:ext uri="{FF2B5EF4-FFF2-40B4-BE49-F238E27FC236}">
                <a16:creationId xmlns:a16="http://schemas.microsoft.com/office/drawing/2014/main" xmlns="" id="{35FF0994-A151-4CC8-A6F1-B4628EF9D516}"/>
              </a:ext>
            </a:extLst>
          </p:cNvPr>
          <p:cNvSpPr/>
          <p:nvPr/>
        </p:nvSpPr>
        <p:spPr>
          <a:xfrm>
            <a:off x="6160059" y="4318172"/>
            <a:ext cx="351378" cy="215444"/>
          </a:xfrm>
          <a:prstGeom prst="rect">
            <a:avLst/>
          </a:prstGeom>
        </p:spPr>
        <p:txBody>
          <a:bodyPr wrap="square">
            <a:spAutoFit/>
          </a:bodyPr>
          <a:lstStyle/>
          <a:p>
            <a:r>
              <a:rPr lang="en-US" altLang="ko-KR" sz="800" dirty="0"/>
              <a:t>YES</a:t>
            </a:r>
            <a:endParaRPr lang="ko-KR" altLang="en-US" sz="800" dirty="0"/>
          </a:p>
        </p:txBody>
      </p:sp>
      <p:cxnSp>
        <p:nvCxnSpPr>
          <p:cNvPr id="214" name="직선 화살표 연결선 213">
            <a:extLst>
              <a:ext uri="{FF2B5EF4-FFF2-40B4-BE49-F238E27FC236}">
                <a16:creationId xmlns:a16="http://schemas.microsoft.com/office/drawing/2014/main" xmlns="" id="{62D76DD8-795D-4E21-83F7-7DB8EDFB85FB}"/>
              </a:ext>
            </a:extLst>
          </p:cNvPr>
          <p:cNvCxnSpPr>
            <a:cxnSpLocks/>
            <a:stCxn id="176" idx="2"/>
            <a:endCxn id="222" idx="0"/>
          </p:cNvCxnSpPr>
          <p:nvPr/>
        </p:nvCxnSpPr>
        <p:spPr>
          <a:xfrm flipH="1">
            <a:off x="5668265" y="4823433"/>
            <a:ext cx="1" cy="55546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22" name="순서도: 문서 4">
            <a:extLst>
              <a:ext uri="{FF2B5EF4-FFF2-40B4-BE49-F238E27FC236}">
                <a16:creationId xmlns:a16="http://schemas.microsoft.com/office/drawing/2014/main" xmlns="" id="{2B65F68F-2B21-4ED9-AA1C-A86739E6FE42}"/>
              </a:ext>
            </a:extLst>
          </p:cNvPr>
          <p:cNvSpPr/>
          <p:nvPr/>
        </p:nvSpPr>
        <p:spPr>
          <a:xfrm>
            <a:off x="5195083" y="5378900"/>
            <a:ext cx="946364"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login.jsp</a:t>
            </a:r>
            <a:endParaRPr lang="en-US" altLang="ko-KR" sz="900" dirty="0">
              <a:solidFill>
                <a:schemeClr val="tx1"/>
              </a:solidFill>
              <a:latin typeface="+mn-ea"/>
            </a:endParaRPr>
          </a:p>
        </p:txBody>
      </p:sp>
      <p:cxnSp>
        <p:nvCxnSpPr>
          <p:cNvPr id="230" name="직선 화살표 연결선 229">
            <a:extLst>
              <a:ext uri="{FF2B5EF4-FFF2-40B4-BE49-F238E27FC236}">
                <a16:creationId xmlns:a16="http://schemas.microsoft.com/office/drawing/2014/main" xmlns="" id="{F30F4D39-2449-4C70-8859-4700A4B569D2}"/>
              </a:ext>
            </a:extLst>
          </p:cNvPr>
          <p:cNvCxnSpPr>
            <a:cxnSpLocks/>
            <a:stCxn id="141" idx="3"/>
            <a:endCxn id="234" idx="1"/>
          </p:cNvCxnSpPr>
          <p:nvPr/>
        </p:nvCxnSpPr>
        <p:spPr>
          <a:xfrm>
            <a:off x="6385704" y="3889827"/>
            <a:ext cx="433484" cy="226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31" name="직선 화살표 연결선 230">
            <a:extLst>
              <a:ext uri="{FF2B5EF4-FFF2-40B4-BE49-F238E27FC236}">
                <a16:creationId xmlns:a16="http://schemas.microsoft.com/office/drawing/2014/main" xmlns="" id="{E58B54B5-0591-4729-AB32-6EF9D7314855}"/>
              </a:ext>
            </a:extLst>
          </p:cNvPr>
          <p:cNvCxnSpPr>
            <a:cxnSpLocks/>
            <a:stCxn id="132" idx="3"/>
            <a:endCxn id="234" idx="0"/>
          </p:cNvCxnSpPr>
          <p:nvPr/>
        </p:nvCxnSpPr>
        <p:spPr>
          <a:xfrm>
            <a:off x="6666824" y="2427774"/>
            <a:ext cx="625546" cy="1335135"/>
          </a:xfrm>
          <a:prstGeom prst="bentConnector2">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34" name="순서도: 문서 4">
            <a:extLst>
              <a:ext uri="{FF2B5EF4-FFF2-40B4-BE49-F238E27FC236}">
                <a16:creationId xmlns:a16="http://schemas.microsoft.com/office/drawing/2014/main" xmlns="" id="{4E41AE32-9220-4D3F-87F3-5CD577906155}"/>
              </a:ext>
            </a:extLst>
          </p:cNvPr>
          <p:cNvSpPr/>
          <p:nvPr/>
        </p:nvSpPr>
        <p:spPr>
          <a:xfrm>
            <a:off x="6819188" y="3762909"/>
            <a:ext cx="946364"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index.jsp</a:t>
            </a:r>
            <a:endParaRPr lang="en-US" altLang="ko-KR" sz="900" dirty="0">
              <a:solidFill>
                <a:schemeClr val="tx1"/>
              </a:solidFill>
              <a:latin typeface="+mn-ea"/>
            </a:endParaRPr>
          </a:p>
        </p:txBody>
      </p:sp>
      <p:sp>
        <p:nvSpPr>
          <p:cNvPr id="240" name="순서도: 처리 239">
            <a:extLst>
              <a:ext uri="{FF2B5EF4-FFF2-40B4-BE49-F238E27FC236}">
                <a16:creationId xmlns:a16="http://schemas.microsoft.com/office/drawing/2014/main" xmlns="" id="{33521828-51D5-4BDF-80BE-7C9BF2DB1940}"/>
              </a:ext>
            </a:extLst>
          </p:cNvPr>
          <p:cNvSpPr/>
          <p:nvPr/>
        </p:nvSpPr>
        <p:spPr>
          <a:xfrm>
            <a:off x="6202281" y="4818115"/>
            <a:ext cx="1333878" cy="555467"/>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아이디 또는 비밀번호를 다시 확인해주세요</a:t>
            </a:r>
            <a:r>
              <a:rPr lang="en-US" altLang="ko-KR" sz="800" dirty="0">
                <a:solidFill>
                  <a:schemeClr val="tx1"/>
                </a:solidFill>
                <a:latin typeface="+mn-ea"/>
              </a:rPr>
              <a:t>."</a:t>
            </a:r>
          </a:p>
          <a:p>
            <a:pPr algn="ctr">
              <a:lnSpc>
                <a:spcPct val="90000"/>
              </a:lnSpc>
            </a:pPr>
            <a:endParaRPr lang="en-US" altLang="ko-KR" sz="800" dirty="0">
              <a:solidFill>
                <a:schemeClr val="tx1"/>
              </a:solidFill>
              <a:latin typeface="+mn-ea"/>
            </a:endParaRPr>
          </a:p>
        </p:txBody>
      </p:sp>
      <p:sp>
        <p:nvSpPr>
          <p:cNvPr id="245" name="사각형: 둥근 모서리 244">
            <a:extLst>
              <a:ext uri="{FF2B5EF4-FFF2-40B4-BE49-F238E27FC236}">
                <a16:creationId xmlns:a16="http://schemas.microsoft.com/office/drawing/2014/main" xmlns="" id="{11497AE7-98EC-494B-BDC7-DCA11EF169AC}"/>
              </a:ext>
            </a:extLst>
          </p:cNvPr>
          <p:cNvSpPr/>
          <p:nvPr/>
        </p:nvSpPr>
        <p:spPr>
          <a:xfrm>
            <a:off x="6674988" y="5163456"/>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spTree>
    <p:extLst>
      <p:ext uri="{BB962C8B-B14F-4D97-AF65-F5344CB8AC3E}">
        <p14:creationId xmlns:p14="http://schemas.microsoft.com/office/powerpoint/2010/main" val="15935842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719F2D03-4DCC-42DA-95ED-B3FF360D7F63}"/>
              </a:ext>
            </a:extLst>
          </p:cNvPr>
          <p:cNvSpPr>
            <a:spLocks noGrp="1"/>
          </p:cNvSpPr>
          <p:nvPr>
            <p:ph type="title"/>
          </p:nvPr>
        </p:nvSpPr>
        <p:spPr/>
        <p:txBody>
          <a:bodyPr/>
          <a:lstStyle/>
          <a:p>
            <a:r>
              <a:rPr lang="en-US" altLang="ko-KR" dirty="0"/>
              <a:t>User-flow:</a:t>
            </a:r>
            <a:r>
              <a:rPr lang="ko-KR" altLang="en-US" dirty="0"/>
              <a:t>회원사진게시판</a:t>
            </a:r>
            <a:r>
              <a:rPr lang="en-US" altLang="ko-KR" dirty="0"/>
              <a:t>(</a:t>
            </a:r>
            <a:r>
              <a:rPr lang="ko-KR" altLang="en-US" dirty="0"/>
              <a:t>게시판목록</a:t>
            </a:r>
            <a:r>
              <a:rPr lang="en-US" altLang="ko-KR" dirty="0"/>
              <a:t>, </a:t>
            </a:r>
            <a:r>
              <a:rPr lang="ko-KR" altLang="en-US" dirty="0"/>
              <a:t>게시글 작성하기</a:t>
            </a:r>
            <a:r>
              <a:rPr lang="en-US" altLang="ko-KR" dirty="0"/>
              <a:t>)</a:t>
            </a:r>
            <a:endParaRPr lang="ko-KR" altLang="en-US" dirty="0"/>
          </a:p>
        </p:txBody>
      </p:sp>
      <p:graphicFrame>
        <p:nvGraphicFramePr>
          <p:cNvPr id="3" name="표 2">
            <a:extLst>
              <a:ext uri="{FF2B5EF4-FFF2-40B4-BE49-F238E27FC236}">
                <a16:creationId xmlns:a16="http://schemas.microsoft.com/office/drawing/2014/main" xmlns="" id="{8B87A678-AF99-4807-A120-CB661ED337F4}"/>
              </a:ext>
            </a:extLst>
          </p:cNvPr>
          <p:cNvGraphicFramePr>
            <a:graphicFrameLocks noGrp="1"/>
          </p:cNvGraphicFramePr>
          <p:nvPr>
            <p:extLst>
              <p:ext uri="{D42A27DB-BD31-4B8C-83A1-F6EECF244321}">
                <p14:modId xmlns:p14="http://schemas.microsoft.com/office/powerpoint/2010/main" val="1827592785"/>
              </p:ext>
            </p:extLst>
          </p:nvPr>
        </p:nvGraphicFramePr>
        <p:xfrm>
          <a:off x="1197870" y="1700808"/>
          <a:ext cx="9794674"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xmlns="" val="554055183"/>
                    </a:ext>
                  </a:extLst>
                </a:gridCol>
                <a:gridCol w="2130236">
                  <a:extLst>
                    <a:ext uri="{9D8B030D-6E8A-4147-A177-3AD203B41FA5}">
                      <a16:colId xmlns:a16="http://schemas.microsoft.com/office/drawing/2014/main" xmlns="" val="20000"/>
                    </a:ext>
                  </a:extLst>
                </a:gridCol>
                <a:gridCol w="2257591">
                  <a:extLst>
                    <a:ext uri="{9D8B030D-6E8A-4147-A177-3AD203B41FA5}">
                      <a16:colId xmlns:a16="http://schemas.microsoft.com/office/drawing/2014/main" xmlns="" val="20001"/>
                    </a:ext>
                  </a:extLst>
                </a:gridCol>
                <a:gridCol w="2192190">
                  <a:extLst>
                    <a:ext uri="{9D8B030D-6E8A-4147-A177-3AD203B41FA5}">
                      <a16:colId xmlns:a16="http://schemas.microsoft.com/office/drawing/2014/main" xmlns="" val="20004"/>
                    </a:ext>
                  </a:extLst>
                </a:gridCol>
                <a:gridCol w="2034018">
                  <a:extLst>
                    <a:ext uri="{9D8B030D-6E8A-4147-A177-3AD203B41FA5}">
                      <a16:colId xmlns:a16="http://schemas.microsoft.com/office/drawing/2014/main" xmlns="" val="20005"/>
                    </a:ext>
                  </a:extLst>
                </a:gridCol>
              </a:tblGrid>
              <a:tr h="342763">
                <a:tc rowSpan="2">
                  <a:txBody>
                    <a:bodyPr/>
                    <a:lstStyle/>
                    <a:p>
                      <a:pPr algn="ctr" latinLnBrk="1"/>
                      <a:r>
                        <a:rPr lang="en-US" altLang="ko-KR" sz="1000" b="1" dirty="0">
                          <a:solidFill>
                            <a:schemeClr val="tx1"/>
                          </a:solidFill>
                        </a:rPr>
                        <a:t>Member</a:t>
                      </a:r>
                    </a:p>
                    <a:p>
                      <a:pPr algn="ctr" latinLnBrk="1"/>
                      <a:r>
                        <a:rPr lang="en-US" altLang="ko-KR" sz="1000" b="1" dirty="0">
                          <a:solidFill>
                            <a:schemeClr val="tx1"/>
                          </a:solidFill>
                        </a:rPr>
                        <a:t>Board</a:t>
                      </a: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ko-KR" altLang="en-US" sz="1000" b="1" dirty="0">
                          <a:solidFill>
                            <a:schemeClr val="tx1"/>
                          </a:solidFill>
                        </a:rPr>
                        <a:t>회원사진게시판목록</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r>
                        <a:rPr lang="en-US" altLang="ko-KR" sz="1000" b="1" dirty="0">
                          <a:solidFill>
                            <a:schemeClr val="tx1"/>
                          </a:solidFill>
                        </a:rPr>
                        <a:t>1 STEP. </a:t>
                      </a:r>
                      <a:r>
                        <a:rPr lang="ko-KR" altLang="en-US" sz="1000" b="0" dirty="0">
                          <a:solidFill>
                            <a:schemeClr val="tx1"/>
                          </a:solidFill>
                        </a:rPr>
                        <a:t>게시글 작성하기</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rPr>
                        <a:t>2 STEP.  </a:t>
                      </a:r>
                      <a:r>
                        <a:rPr lang="ko-KR" altLang="en-US" sz="1000" b="1" dirty="0">
                          <a:solidFill>
                            <a:schemeClr val="tx1"/>
                          </a:solidFill>
                        </a:rPr>
                        <a:t>게시글 작성하기</a:t>
                      </a: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rPr>
                        <a:t>3 STEP. </a:t>
                      </a:r>
                      <a:r>
                        <a:rPr lang="ko-KR" altLang="en-US" sz="1000" b="1" dirty="0">
                          <a:solidFill>
                            <a:schemeClr val="tx1"/>
                          </a:solidFill>
                        </a:rPr>
                        <a:t>게시글 작성하기</a:t>
                      </a: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0"/>
                  </a:ext>
                </a:extLst>
              </a:tr>
              <a:tr h="3617677">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xmlns="" val="10001"/>
                  </a:ext>
                </a:extLst>
              </a:tr>
            </a:tbl>
          </a:graphicData>
        </a:graphic>
      </p:graphicFrame>
      <p:sp>
        <p:nvSpPr>
          <p:cNvPr id="6" name="순서도: 수행의 시작/종료 5">
            <a:extLst>
              <a:ext uri="{FF2B5EF4-FFF2-40B4-BE49-F238E27FC236}">
                <a16:creationId xmlns:a16="http://schemas.microsoft.com/office/drawing/2014/main" xmlns="" id="{B7D46F69-1CA3-4F48-B383-30D303FFEABB}"/>
              </a:ext>
            </a:extLst>
          </p:cNvPr>
          <p:cNvSpPr/>
          <p:nvPr/>
        </p:nvSpPr>
        <p:spPr>
          <a:xfrm>
            <a:off x="2927648" y="232950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멤버</a:t>
            </a:r>
          </a:p>
        </p:txBody>
      </p:sp>
      <p:sp>
        <p:nvSpPr>
          <p:cNvPr id="7" name="순서도: 처리 6">
            <a:extLst>
              <a:ext uri="{FF2B5EF4-FFF2-40B4-BE49-F238E27FC236}">
                <a16:creationId xmlns:a16="http://schemas.microsoft.com/office/drawing/2014/main" xmlns="" id="{B61B2F31-1FAE-4B5E-9F16-9334C3015BAC}"/>
              </a:ext>
            </a:extLst>
          </p:cNvPr>
          <p:cNvSpPr/>
          <p:nvPr/>
        </p:nvSpPr>
        <p:spPr>
          <a:xfrm>
            <a:off x="2693682" y="3037593"/>
            <a:ext cx="1476044"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MemberBoardOkAction.java</a:t>
            </a:r>
            <a:endParaRPr lang="ko-KR" altLang="en-US" sz="800" dirty="0">
              <a:solidFill>
                <a:schemeClr val="tx1"/>
              </a:solidFill>
            </a:endParaRPr>
          </a:p>
        </p:txBody>
      </p:sp>
      <p:cxnSp>
        <p:nvCxnSpPr>
          <p:cNvPr id="15" name="직선 화살표 연결선 14">
            <a:extLst>
              <a:ext uri="{FF2B5EF4-FFF2-40B4-BE49-F238E27FC236}">
                <a16:creationId xmlns:a16="http://schemas.microsoft.com/office/drawing/2014/main" xmlns="" id="{3EDA3593-F331-4B43-B8B1-68EE7CADE1D7}"/>
              </a:ext>
            </a:extLst>
          </p:cNvPr>
          <p:cNvCxnSpPr>
            <a:cxnSpLocks/>
            <a:endCxn id="7" idx="0"/>
          </p:cNvCxnSpPr>
          <p:nvPr/>
        </p:nvCxnSpPr>
        <p:spPr>
          <a:xfrm>
            <a:off x="3431704" y="2574853"/>
            <a:ext cx="0" cy="46274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xmlns="" id="{CE91D1FC-6AC8-4858-8642-44C8273A5620}"/>
              </a:ext>
            </a:extLst>
          </p:cNvPr>
          <p:cNvCxnSpPr>
            <a:cxnSpLocks/>
            <a:stCxn id="7" idx="2"/>
            <a:endCxn id="62" idx="0"/>
          </p:cNvCxnSpPr>
          <p:nvPr/>
        </p:nvCxnSpPr>
        <p:spPr>
          <a:xfrm flipH="1">
            <a:off x="3427649" y="3282941"/>
            <a:ext cx="4055" cy="39808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xmlns="" id="{7B84CED6-6D11-4322-878F-83515CBA5FC9}"/>
              </a:ext>
            </a:extLst>
          </p:cNvPr>
          <p:cNvCxnSpPr>
            <a:cxnSpLocks/>
            <a:stCxn id="117" idx="2"/>
            <a:endCxn id="120" idx="0"/>
          </p:cNvCxnSpPr>
          <p:nvPr/>
        </p:nvCxnSpPr>
        <p:spPr>
          <a:xfrm>
            <a:off x="5621250" y="2551945"/>
            <a:ext cx="0" cy="23600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3" name="순서도: 판단 52">
            <a:extLst>
              <a:ext uri="{FF2B5EF4-FFF2-40B4-BE49-F238E27FC236}">
                <a16:creationId xmlns:a16="http://schemas.microsoft.com/office/drawing/2014/main" xmlns="" id="{8D4F4747-9751-4A7E-9A2C-A60BC5D2D21F}"/>
              </a:ext>
            </a:extLst>
          </p:cNvPr>
          <p:cNvSpPr/>
          <p:nvPr/>
        </p:nvSpPr>
        <p:spPr>
          <a:xfrm>
            <a:off x="5117194" y="3209040"/>
            <a:ext cx="1008112" cy="24534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logic</a:t>
            </a:r>
            <a:endParaRPr lang="ko-KR" altLang="en-US" sz="800" dirty="0">
              <a:solidFill>
                <a:schemeClr val="tx1"/>
              </a:solidFill>
            </a:endParaRPr>
          </a:p>
        </p:txBody>
      </p:sp>
      <p:cxnSp>
        <p:nvCxnSpPr>
          <p:cNvPr id="55" name="직선 화살표 연결선 54">
            <a:extLst>
              <a:ext uri="{FF2B5EF4-FFF2-40B4-BE49-F238E27FC236}">
                <a16:creationId xmlns:a16="http://schemas.microsoft.com/office/drawing/2014/main" xmlns="" id="{F524489F-3100-465B-B033-13641A3C456F}"/>
              </a:ext>
            </a:extLst>
          </p:cNvPr>
          <p:cNvCxnSpPr>
            <a:cxnSpLocks/>
            <a:stCxn id="53" idx="2"/>
          </p:cNvCxnSpPr>
          <p:nvPr/>
        </p:nvCxnSpPr>
        <p:spPr>
          <a:xfrm>
            <a:off x="5621250" y="3454388"/>
            <a:ext cx="1585" cy="17259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xmlns="" id="{6C9FEC03-CB4A-42BE-B005-0BF34BBEB791}"/>
              </a:ext>
            </a:extLst>
          </p:cNvPr>
          <p:cNvCxnSpPr>
            <a:cxnSpLocks/>
          </p:cNvCxnSpPr>
          <p:nvPr/>
        </p:nvCxnSpPr>
        <p:spPr>
          <a:xfrm>
            <a:off x="5622835" y="3872329"/>
            <a:ext cx="0" cy="18536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xmlns="" id="{DDD3DD0C-2A63-4FD9-9A09-255A58ED62EB}"/>
              </a:ext>
            </a:extLst>
          </p:cNvPr>
          <p:cNvCxnSpPr>
            <a:cxnSpLocks/>
          </p:cNvCxnSpPr>
          <p:nvPr/>
        </p:nvCxnSpPr>
        <p:spPr>
          <a:xfrm>
            <a:off x="5622835" y="4303045"/>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xmlns="" id="{439FFADF-5146-4B43-AAA0-321F82CA7A3D}"/>
              </a:ext>
            </a:extLst>
          </p:cNvPr>
          <p:cNvCxnSpPr>
            <a:cxnSpLocks/>
            <a:endCxn id="134" idx="0"/>
          </p:cNvCxnSpPr>
          <p:nvPr/>
        </p:nvCxnSpPr>
        <p:spPr>
          <a:xfrm flipH="1">
            <a:off x="5621249" y="4735093"/>
            <a:ext cx="1586" cy="22713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0" name="순서도: 처리 79">
            <a:extLst>
              <a:ext uri="{FF2B5EF4-FFF2-40B4-BE49-F238E27FC236}">
                <a16:creationId xmlns:a16="http://schemas.microsoft.com/office/drawing/2014/main" xmlns="" id="{572A12DD-E5D0-44A7-A7DF-752785488481}"/>
              </a:ext>
            </a:extLst>
          </p:cNvPr>
          <p:cNvSpPr/>
          <p:nvPr/>
        </p:nvSpPr>
        <p:spPr>
          <a:xfrm>
            <a:off x="7412362" y="2994168"/>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Filename.jpg</a:t>
            </a:r>
            <a:endParaRPr lang="ko-KR" altLang="en-US" sz="800" dirty="0">
              <a:solidFill>
                <a:schemeClr val="tx1"/>
              </a:solidFill>
            </a:endParaRPr>
          </a:p>
        </p:txBody>
      </p:sp>
      <p:cxnSp>
        <p:nvCxnSpPr>
          <p:cNvPr id="81" name="연결선: 꺾임 80">
            <a:extLst>
              <a:ext uri="{FF2B5EF4-FFF2-40B4-BE49-F238E27FC236}">
                <a16:creationId xmlns:a16="http://schemas.microsoft.com/office/drawing/2014/main" xmlns="" id="{3F1D0F1F-FED4-4E8D-9D6C-164CA24733BD}"/>
              </a:ext>
            </a:extLst>
          </p:cNvPr>
          <p:cNvCxnSpPr>
            <a:cxnSpLocks/>
            <a:stCxn id="53" idx="3"/>
          </p:cNvCxnSpPr>
          <p:nvPr/>
        </p:nvCxnSpPr>
        <p:spPr>
          <a:xfrm flipV="1">
            <a:off x="6125306" y="2462194"/>
            <a:ext cx="12700" cy="869520"/>
          </a:xfrm>
          <a:prstGeom prst="bentConnector3">
            <a:avLst>
              <a:gd name="adj1" fmla="val 180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5" name="직사각형 84">
            <a:extLst>
              <a:ext uri="{FF2B5EF4-FFF2-40B4-BE49-F238E27FC236}">
                <a16:creationId xmlns:a16="http://schemas.microsoft.com/office/drawing/2014/main" xmlns="" id="{9727F534-870B-4388-90F5-5D707F3A5F86}"/>
              </a:ext>
            </a:extLst>
          </p:cNvPr>
          <p:cNvSpPr/>
          <p:nvPr/>
        </p:nvSpPr>
        <p:spPr>
          <a:xfrm>
            <a:off x="5310414" y="3414213"/>
            <a:ext cx="351378" cy="215444"/>
          </a:xfrm>
          <a:prstGeom prst="rect">
            <a:avLst/>
          </a:prstGeom>
        </p:spPr>
        <p:txBody>
          <a:bodyPr wrap="none">
            <a:spAutoFit/>
          </a:bodyPr>
          <a:lstStyle/>
          <a:p>
            <a:r>
              <a:rPr lang="en-US" altLang="ko-KR" sz="800" dirty="0"/>
              <a:t>YES</a:t>
            </a:r>
            <a:endParaRPr lang="ko-KR" altLang="en-US" sz="800" dirty="0"/>
          </a:p>
        </p:txBody>
      </p:sp>
      <p:sp>
        <p:nvSpPr>
          <p:cNvPr id="86" name="직사각형 85">
            <a:extLst>
              <a:ext uri="{FF2B5EF4-FFF2-40B4-BE49-F238E27FC236}">
                <a16:creationId xmlns:a16="http://schemas.microsoft.com/office/drawing/2014/main" xmlns="" id="{0299F278-8C5E-4652-8EC5-3A31D57CAED4}"/>
              </a:ext>
            </a:extLst>
          </p:cNvPr>
          <p:cNvSpPr/>
          <p:nvPr/>
        </p:nvSpPr>
        <p:spPr>
          <a:xfrm>
            <a:off x="6062061" y="3107309"/>
            <a:ext cx="343364" cy="215444"/>
          </a:xfrm>
          <a:prstGeom prst="rect">
            <a:avLst/>
          </a:prstGeom>
        </p:spPr>
        <p:txBody>
          <a:bodyPr wrap="none">
            <a:spAutoFit/>
          </a:bodyPr>
          <a:lstStyle/>
          <a:p>
            <a:r>
              <a:rPr lang="en-US" altLang="ko-KR" sz="800" dirty="0"/>
              <a:t>NO</a:t>
            </a:r>
            <a:endParaRPr lang="ko-KR" altLang="en-US" sz="800" dirty="0"/>
          </a:p>
        </p:txBody>
      </p:sp>
      <p:sp>
        <p:nvSpPr>
          <p:cNvPr id="90" name="순서도: 처리 89">
            <a:extLst>
              <a:ext uri="{FF2B5EF4-FFF2-40B4-BE49-F238E27FC236}">
                <a16:creationId xmlns:a16="http://schemas.microsoft.com/office/drawing/2014/main" xmlns="" id="{F94702C1-6F5F-4C13-8902-B0FCD0B9716B}"/>
              </a:ext>
            </a:extLst>
          </p:cNvPr>
          <p:cNvSpPr/>
          <p:nvPr/>
        </p:nvSpPr>
        <p:spPr>
          <a:xfrm>
            <a:off x="7412714" y="3466293"/>
            <a:ext cx="1007760" cy="304384"/>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첨부삭제</a:t>
            </a:r>
          </a:p>
        </p:txBody>
      </p:sp>
      <p:sp>
        <p:nvSpPr>
          <p:cNvPr id="91" name="순서도: 처리 90">
            <a:extLst>
              <a:ext uri="{FF2B5EF4-FFF2-40B4-BE49-F238E27FC236}">
                <a16:creationId xmlns:a16="http://schemas.microsoft.com/office/drawing/2014/main" xmlns="" id="{3826BDDE-67AB-4622-B3CA-0FFF7875D9C6}"/>
              </a:ext>
            </a:extLst>
          </p:cNvPr>
          <p:cNvSpPr/>
          <p:nvPr/>
        </p:nvSpPr>
        <p:spPr>
          <a:xfrm>
            <a:off x="7412362" y="3965089"/>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CancelFile</a:t>
            </a:r>
            <a:r>
              <a:rPr lang="en-US" altLang="ko-KR" sz="800" dirty="0">
                <a:solidFill>
                  <a:schemeClr val="tx1"/>
                </a:solidFill>
              </a:rPr>
              <a:t>()</a:t>
            </a:r>
            <a:endParaRPr lang="ko-KR" altLang="en-US" sz="800" dirty="0">
              <a:solidFill>
                <a:schemeClr val="tx1"/>
              </a:solidFill>
            </a:endParaRPr>
          </a:p>
        </p:txBody>
      </p:sp>
      <p:sp>
        <p:nvSpPr>
          <p:cNvPr id="92" name="순서도: 처리 91">
            <a:extLst>
              <a:ext uri="{FF2B5EF4-FFF2-40B4-BE49-F238E27FC236}">
                <a16:creationId xmlns:a16="http://schemas.microsoft.com/office/drawing/2014/main" xmlns="" id="{BF0C04A5-86C8-47D1-A466-FA2521EE0C08}"/>
              </a:ext>
            </a:extLst>
          </p:cNvPr>
          <p:cNvSpPr/>
          <p:nvPr/>
        </p:nvSpPr>
        <p:spPr>
          <a:xfrm>
            <a:off x="7412362" y="4378431"/>
            <a:ext cx="1020812" cy="304384"/>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게시글 등록</a:t>
            </a:r>
          </a:p>
        </p:txBody>
      </p:sp>
      <p:cxnSp>
        <p:nvCxnSpPr>
          <p:cNvPr id="111" name="연결선: 꺾임 110">
            <a:extLst>
              <a:ext uri="{FF2B5EF4-FFF2-40B4-BE49-F238E27FC236}">
                <a16:creationId xmlns:a16="http://schemas.microsoft.com/office/drawing/2014/main" xmlns="" id="{3DF0B075-9EA2-47FF-974E-B9924014A3CF}"/>
              </a:ext>
            </a:extLst>
          </p:cNvPr>
          <p:cNvCxnSpPr>
            <a:cxnSpLocks/>
            <a:stCxn id="134" idx="3"/>
            <a:endCxn id="143" idx="1"/>
          </p:cNvCxnSpPr>
          <p:nvPr/>
        </p:nvCxnSpPr>
        <p:spPr>
          <a:xfrm flipV="1">
            <a:off x="6600484" y="2543336"/>
            <a:ext cx="336700" cy="2655630"/>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xmlns="" id="{FB6EFE39-B431-4B5A-8F10-3CA6F8183EEB}"/>
              </a:ext>
            </a:extLst>
          </p:cNvPr>
          <p:cNvCxnSpPr>
            <a:cxnSpLocks/>
            <a:stCxn id="90" idx="2"/>
            <a:endCxn id="91" idx="0"/>
          </p:cNvCxnSpPr>
          <p:nvPr/>
        </p:nvCxnSpPr>
        <p:spPr>
          <a:xfrm flipH="1">
            <a:off x="7916418" y="3770677"/>
            <a:ext cx="176" cy="19441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xmlns="" id="{F0F1D626-4190-4E9A-9718-2B44F7FA81C6}"/>
              </a:ext>
            </a:extLst>
          </p:cNvPr>
          <p:cNvCxnSpPr>
            <a:cxnSpLocks/>
            <a:stCxn id="91" idx="2"/>
            <a:endCxn id="92" idx="0"/>
          </p:cNvCxnSpPr>
          <p:nvPr/>
        </p:nvCxnSpPr>
        <p:spPr>
          <a:xfrm>
            <a:off x="7916418" y="4210437"/>
            <a:ext cx="6350" cy="16799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2" name="직선 화살표 연결선 121">
            <a:extLst>
              <a:ext uri="{FF2B5EF4-FFF2-40B4-BE49-F238E27FC236}">
                <a16:creationId xmlns:a16="http://schemas.microsoft.com/office/drawing/2014/main" xmlns="" id="{B2F6C655-A117-4B6F-8B49-D588A28F2E32}"/>
              </a:ext>
            </a:extLst>
          </p:cNvPr>
          <p:cNvCxnSpPr>
            <a:cxnSpLocks/>
            <a:stCxn id="80" idx="2"/>
            <a:endCxn id="90" idx="0"/>
          </p:cNvCxnSpPr>
          <p:nvPr/>
        </p:nvCxnSpPr>
        <p:spPr>
          <a:xfrm>
            <a:off x="7916418" y="3239516"/>
            <a:ext cx="176" cy="22677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xmlns=""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17</a:t>
            </a:fld>
            <a:endParaRPr lang="ko-KR" altLang="en-US" sz="900" dirty="0"/>
          </a:p>
        </p:txBody>
      </p:sp>
      <p:sp>
        <p:nvSpPr>
          <p:cNvPr id="62" name="순서도: 문서 4">
            <a:extLst>
              <a:ext uri="{FF2B5EF4-FFF2-40B4-BE49-F238E27FC236}">
                <a16:creationId xmlns:a16="http://schemas.microsoft.com/office/drawing/2014/main" xmlns="" id="{CF0A06DE-7629-4A18-9C1A-626ABDC2CD48}"/>
              </a:ext>
            </a:extLst>
          </p:cNvPr>
          <p:cNvSpPr/>
          <p:nvPr/>
        </p:nvSpPr>
        <p:spPr>
          <a:xfrm>
            <a:off x="2828288" y="3681028"/>
            <a:ext cx="1198721"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memberBoard.jsp</a:t>
            </a:r>
            <a:endParaRPr lang="en-US" altLang="ko-KR" sz="900" dirty="0">
              <a:solidFill>
                <a:schemeClr val="tx1"/>
              </a:solidFill>
              <a:latin typeface="+mn-ea"/>
            </a:endParaRPr>
          </a:p>
        </p:txBody>
      </p:sp>
      <p:pic>
        <p:nvPicPr>
          <p:cNvPr id="79" name="그림 78" descr="모니터, 컴퓨터이(가) 표시된 사진&#10;&#10;자동 생성된 설명">
            <a:extLst>
              <a:ext uri="{FF2B5EF4-FFF2-40B4-BE49-F238E27FC236}">
                <a16:creationId xmlns:a16="http://schemas.microsoft.com/office/drawing/2014/main" xmlns="" id="{310D6485-9524-4063-AFCF-9C85972316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21951" y="3353451"/>
            <a:ext cx="439025" cy="544395"/>
          </a:xfrm>
          <a:prstGeom prst="rect">
            <a:avLst/>
          </a:prstGeom>
        </p:spPr>
      </p:pic>
      <p:sp>
        <p:nvSpPr>
          <p:cNvPr id="83" name="직사각형 82">
            <a:extLst>
              <a:ext uri="{FF2B5EF4-FFF2-40B4-BE49-F238E27FC236}">
                <a16:creationId xmlns:a16="http://schemas.microsoft.com/office/drawing/2014/main" xmlns="" id="{0E9075D1-00D5-45F2-9564-8DE3D163286F}"/>
              </a:ext>
            </a:extLst>
          </p:cNvPr>
          <p:cNvSpPr/>
          <p:nvPr/>
        </p:nvSpPr>
        <p:spPr>
          <a:xfrm>
            <a:off x="4061092" y="3877993"/>
            <a:ext cx="1093873" cy="338554"/>
          </a:xfrm>
          <a:prstGeom prst="rect">
            <a:avLst/>
          </a:prstGeom>
        </p:spPr>
        <p:txBody>
          <a:bodyPr wrap="square">
            <a:spAutoFit/>
          </a:bodyPr>
          <a:lstStyle/>
          <a:p>
            <a:r>
              <a:rPr lang="en-US" altLang="ko-KR" sz="800" dirty="0"/>
              <a:t>DG_PHOTOBOARD</a:t>
            </a:r>
          </a:p>
          <a:p>
            <a:r>
              <a:rPr lang="en-US" altLang="ko-KR" sz="800" dirty="0"/>
              <a:t>FILENAME</a:t>
            </a:r>
            <a:endParaRPr lang="ko-KR" altLang="en-US" sz="800" dirty="0"/>
          </a:p>
        </p:txBody>
      </p:sp>
      <p:cxnSp>
        <p:nvCxnSpPr>
          <p:cNvPr id="89" name="직선 화살표 연결선 88">
            <a:extLst>
              <a:ext uri="{FF2B5EF4-FFF2-40B4-BE49-F238E27FC236}">
                <a16:creationId xmlns:a16="http://schemas.microsoft.com/office/drawing/2014/main" xmlns="" id="{4865C565-E06A-40BC-AD98-70E80E17361D}"/>
              </a:ext>
            </a:extLst>
          </p:cNvPr>
          <p:cNvCxnSpPr>
            <a:cxnSpLocks/>
            <a:stCxn id="7" idx="3"/>
            <a:endCxn id="79" idx="0"/>
          </p:cNvCxnSpPr>
          <p:nvPr/>
        </p:nvCxnSpPr>
        <p:spPr>
          <a:xfrm>
            <a:off x="4169726" y="3160267"/>
            <a:ext cx="371738" cy="193184"/>
          </a:xfrm>
          <a:prstGeom prst="bentConnector2">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17" name="순서도: 수행의 시작/종료 116">
            <a:extLst>
              <a:ext uri="{FF2B5EF4-FFF2-40B4-BE49-F238E27FC236}">
                <a16:creationId xmlns:a16="http://schemas.microsoft.com/office/drawing/2014/main" xmlns="" id="{D2FC9A00-5854-42FD-AE2A-6C0A5D4A0551}"/>
              </a:ext>
            </a:extLst>
          </p:cNvPr>
          <p:cNvSpPr/>
          <p:nvPr/>
        </p:nvSpPr>
        <p:spPr>
          <a:xfrm>
            <a:off x="5117194" y="2306597"/>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작성하기</a:t>
            </a:r>
          </a:p>
        </p:txBody>
      </p:sp>
      <p:sp>
        <p:nvSpPr>
          <p:cNvPr id="120" name="순서도: 문서 4">
            <a:extLst>
              <a:ext uri="{FF2B5EF4-FFF2-40B4-BE49-F238E27FC236}">
                <a16:creationId xmlns:a16="http://schemas.microsoft.com/office/drawing/2014/main" xmlns="" id="{6A0BCFA2-092B-4687-9792-D211E7C785CD}"/>
              </a:ext>
            </a:extLst>
          </p:cNvPr>
          <p:cNvSpPr/>
          <p:nvPr/>
        </p:nvSpPr>
        <p:spPr>
          <a:xfrm>
            <a:off x="5021889" y="2787953"/>
            <a:ext cx="1198721"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memberWrite.jsp</a:t>
            </a:r>
            <a:endParaRPr lang="en-US" altLang="ko-KR" sz="900" dirty="0">
              <a:solidFill>
                <a:schemeClr val="tx1"/>
              </a:solidFill>
              <a:latin typeface="+mn-ea"/>
            </a:endParaRPr>
          </a:p>
        </p:txBody>
      </p:sp>
      <p:cxnSp>
        <p:nvCxnSpPr>
          <p:cNvPr id="125" name="직선 화살표 연결선 124">
            <a:extLst>
              <a:ext uri="{FF2B5EF4-FFF2-40B4-BE49-F238E27FC236}">
                <a16:creationId xmlns:a16="http://schemas.microsoft.com/office/drawing/2014/main" xmlns="" id="{7EC707F0-17A7-4D38-99A8-B12AB97AE157}"/>
              </a:ext>
            </a:extLst>
          </p:cNvPr>
          <p:cNvCxnSpPr>
            <a:cxnSpLocks/>
            <a:stCxn id="120" idx="2"/>
            <a:endCxn id="53" idx="0"/>
          </p:cNvCxnSpPr>
          <p:nvPr/>
        </p:nvCxnSpPr>
        <p:spPr>
          <a:xfrm>
            <a:off x="5621250" y="3029232"/>
            <a:ext cx="0" cy="17980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8" name="순서도: 데이터 127">
            <a:extLst>
              <a:ext uri="{FF2B5EF4-FFF2-40B4-BE49-F238E27FC236}">
                <a16:creationId xmlns:a16="http://schemas.microsoft.com/office/drawing/2014/main" xmlns="" id="{673979B9-B391-4D37-ADDE-549D3A99B194}"/>
              </a:ext>
            </a:extLst>
          </p:cNvPr>
          <p:cNvSpPr/>
          <p:nvPr/>
        </p:nvSpPr>
        <p:spPr>
          <a:xfrm>
            <a:off x="5125240" y="3652049"/>
            <a:ext cx="1008000" cy="244800"/>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글 제목</a:t>
            </a:r>
          </a:p>
        </p:txBody>
      </p:sp>
      <p:sp>
        <p:nvSpPr>
          <p:cNvPr id="130" name="순서도: 데이터 129">
            <a:extLst>
              <a:ext uri="{FF2B5EF4-FFF2-40B4-BE49-F238E27FC236}">
                <a16:creationId xmlns:a16="http://schemas.microsoft.com/office/drawing/2014/main" xmlns="" id="{CD61EAC1-AD14-4A05-96AF-09E796B022AA}"/>
              </a:ext>
            </a:extLst>
          </p:cNvPr>
          <p:cNvSpPr/>
          <p:nvPr/>
        </p:nvSpPr>
        <p:spPr>
          <a:xfrm>
            <a:off x="5139556" y="4049440"/>
            <a:ext cx="1008000" cy="244800"/>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글 내용</a:t>
            </a:r>
          </a:p>
        </p:txBody>
      </p:sp>
      <p:sp>
        <p:nvSpPr>
          <p:cNvPr id="133" name="순서도: 처리 132">
            <a:extLst>
              <a:ext uri="{FF2B5EF4-FFF2-40B4-BE49-F238E27FC236}">
                <a16:creationId xmlns:a16="http://schemas.microsoft.com/office/drawing/2014/main" xmlns="" id="{254D9C3A-766A-4161-85E9-C60B25B7CCA6}"/>
              </a:ext>
            </a:extLst>
          </p:cNvPr>
          <p:cNvSpPr/>
          <p:nvPr/>
        </p:nvSpPr>
        <p:spPr>
          <a:xfrm>
            <a:off x="5021889" y="4479956"/>
            <a:ext cx="1278321"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사진첨부</a:t>
            </a:r>
            <a:endParaRPr lang="en-US" altLang="ko-KR" sz="800" dirty="0">
              <a:solidFill>
                <a:schemeClr val="tx1"/>
              </a:solidFill>
            </a:endParaRPr>
          </a:p>
        </p:txBody>
      </p:sp>
      <p:sp>
        <p:nvSpPr>
          <p:cNvPr id="134" name="순서도: 판단 133">
            <a:extLst>
              <a:ext uri="{FF2B5EF4-FFF2-40B4-BE49-F238E27FC236}">
                <a16:creationId xmlns:a16="http://schemas.microsoft.com/office/drawing/2014/main" xmlns="" id="{ACE8B79C-0196-4BED-B2FA-EF7C0317C5B1}"/>
              </a:ext>
            </a:extLst>
          </p:cNvPr>
          <p:cNvSpPr/>
          <p:nvPr/>
        </p:nvSpPr>
        <p:spPr>
          <a:xfrm>
            <a:off x="4642013" y="4962227"/>
            <a:ext cx="1958471" cy="47347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ReviewThumbnailOkAction.java</a:t>
            </a:r>
            <a:endParaRPr lang="ko-KR" altLang="en-US" sz="800" dirty="0">
              <a:solidFill>
                <a:schemeClr val="tx1"/>
              </a:solidFill>
            </a:endParaRPr>
          </a:p>
        </p:txBody>
      </p:sp>
      <p:cxnSp>
        <p:nvCxnSpPr>
          <p:cNvPr id="136" name="직선 화살표 연결선 135">
            <a:extLst>
              <a:ext uri="{FF2B5EF4-FFF2-40B4-BE49-F238E27FC236}">
                <a16:creationId xmlns:a16="http://schemas.microsoft.com/office/drawing/2014/main" xmlns="" id="{87CF883B-55A8-439D-8ED9-68044669F23B}"/>
              </a:ext>
            </a:extLst>
          </p:cNvPr>
          <p:cNvCxnSpPr>
            <a:cxnSpLocks/>
            <a:stCxn id="134" idx="1"/>
            <a:endCxn id="142" idx="3"/>
          </p:cNvCxnSpPr>
          <p:nvPr/>
        </p:nvCxnSpPr>
        <p:spPr>
          <a:xfrm flipH="1">
            <a:off x="4408083" y="5198966"/>
            <a:ext cx="233930"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40" name="직사각형 139">
            <a:extLst>
              <a:ext uri="{FF2B5EF4-FFF2-40B4-BE49-F238E27FC236}">
                <a16:creationId xmlns:a16="http://schemas.microsoft.com/office/drawing/2014/main" xmlns="" id="{E16FB151-182F-4C42-B2E2-9D8AA22F1D3C}"/>
              </a:ext>
            </a:extLst>
          </p:cNvPr>
          <p:cNvSpPr/>
          <p:nvPr/>
        </p:nvSpPr>
        <p:spPr>
          <a:xfrm>
            <a:off x="4436346" y="4927656"/>
            <a:ext cx="343364" cy="215444"/>
          </a:xfrm>
          <a:prstGeom prst="rect">
            <a:avLst/>
          </a:prstGeom>
        </p:spPr>
        <p:txBody>
          <a:bodyPr wrap="none">
            <a:spAutoFit/>
          </a:bodyPr>
          <a:lstStyle/>
          <a:p>
            <a:r>
              <a:rPr lang="en-US" altLang="ko-KR" sz="800" dirty="0"/>
              <a:t>NO</a:t>
            </a:r>
            <a:endParaRPr lang="ko-KR" altLang="en-US" sz="800" dirty="0"/>
          </a:p>
        </p:txBody>
      </p:sp>
      <p:sp>
        <p:nvSpPr>
          <p:cNvPr id="141" name="직사각형 140">
            <a:extLst>
              <a:ext uri="{FF2B5EF4-FFF2-40B4-BE49-F238E27FC236}">
                <a16:creationId xmlns:a16="http://schemas.microsoft.com/office/drawing/2014/main" xmlns="" id="{3ED3F84A-C3B1-452D-8F7F-8A035C2C0AC0}"/>
              </a:ext>
            </a:extLst>
          </p:cNvPr>
          <p:cNvSpPr/>
          <p:nvPr/>
        </p:nvSpPr>
        <p:spPr>
          <a:xfrm>
            <a:off x="6415146" y="4866220"/>
            <a:ext cx="351378" cy="215444"/>
          </a:xfrm>
          <a:prstGeom prst="rect">
            <a:avLst/>
          </a:prstGeom>
        </p:spPr>
        <p:txBody>
          <a:bodyPr wrap="none">
            <a:spAutoFit/>
          </a:bodyPr>
          <a:lstStyle/>
          <a:p>
            <a:r>
              <a:rPr lang="en-US" altLang="ko-KR" sz="800" dirty="0"/>
              <a:t>YES</a:t>
            </a:r>
            <a:endParaRPr lang="ko-KR" altLang="en-US" sz="800" dirty="0"/>
          </a:p>
        </p:txBody>
      </p:sp>
      <p:sp>
        <p:nvSpPr>
          <p:cNvPr id="142" name="순서도: 처리 141">
            <a:extLst>
              <a:ext uri="{FF2B5EF4-FFF2-40B4-BE49-F238E27FC236}">
                <a16:creationId xmlns:a16="http://schemas.microsoft.com/office/drawing/2014/main" xmlns="" id="{7F8E9D67-65F7-400F-8FF7-1019A1781641}"/>
              </a:ext>
            </a:extLst>
          </p:cNvPr>
          <p:cNvSpPr/>
          <p:nvPr/>
        </p:nvSpPr>
        <p:spPr>
          <a:xfrm>
            <a:off x="3479659" y="5076292"/>
            <a:ext cx="928424"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error.jsp</a:t>
            </a:r>
            <a:endParaRPr lang="ko-KR" altLang="en-US" sz="800" dirty="0">
              <a:solidFill>
                <a:schemeClr val="tx1"/>
              </a:solidFill>
            </a:endParaRPr>
          </a:p>
        </p:txBody>
      </p:sp>
      <p:sp>
        <p:nvSpPr>
          <p:cNvPr id="143" name="순서도: 판단 142">
            <a:extLst>
              <a:ext uri="{FF2B5EF4-FFF2-40B4-BE49-F238E27FC236}">
                <a16:creationId xmlns:a16="http://schemas.microsoft.com/office/drawing/2014/main" xmlns="" id="{5F6A6069-6274-4166-A0B1-8F71864CCAC9}"/>
              </a:ext>
            </a:extLst>
          </p:cNvPr>
          <p:cNvSpPr/>
          <p:nvPr/>
        </p:nvSpPr>
        <p:spPr>
          <a:xfrm>
            <a:off x="6937184" y="2306597"/>
            <a:ext cx="1958471" cy="47347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showImages</a:t>
            </a:r>
            <a:endParaRPr lang="en-US" altLang="ko-KR" sz="800" dirty="0">
              <a:solidFill>
                <a:schemeClr val="tx1"/>
              </a:solidFill>
            </a:endParaRPr>
          </a:p>
          <a:p>
            <a:pPr algn="ctr"/>
            <a:r>
              <a:rPr lang="en-US" altLang="ko-KR" sz="800" dirty="0">
                <a:solidFill>
                  <a:schemeClr val="tx1"/>
                </a:solidFill>
              </a:rPr>
              <a:t>(</a:t>
            </a:r>
            <a:r>
              <a:rPr lang="en-US" altLang="ko-KR" sz="800" dirty="0" err="1">
                <a:solidFill>
                  <a:schemeClr val="tx1"/>
                </a:solidFill>
              </a:rPr>
              <a:t>cnt</a:t>
            </a:r>
            <a:r>
              <a:rPr lang="en-US" altLang="ko-KR" sz="800" dirty="0">
                <a:solidFill>
                  <a:schemeClr val="tx1"/>
                </a:solidFill>
              </a:rPr>
              <a:t>)</a:t>
            </a:r>
            <a:endParaRPr lang="ko-KR" altLang="en-US" sz="800" dirty="0">
              <a:solidFill>
                <a:schemeClr val="tx1"/>
              </a:solidFill>
            </a:endParaRPr>
          </a:p>
        </p:txBody>
      </p:sp>
      <p:cxnSp>
        <p:nvCxnSpPr>
          <p:cNvPr id="148" name="직선 화살표 연결선 147">
            <a:extLst>
              <a:ext uri="{FF2B5EF4-FFF2-40B4-BE49-F238E27FC236}">
                <a16:creationId xmlns:a16="http://schemas.microsoft.com/office/drawing/2014/main" xmlns="" id="{C297E8D0-C27E-4E80-9654-B58E6B3A2715}"/>
              </a:ext>
            </a:extLst>
          </p:cNvPr>
          <p:cNvCxnSpPr>
            <a:cxnSpLocks/>
            <a:stCxn id="143" idx="3"/>
          </p:cNvCxnSpPr>
          <p:nvPr/>
        </p:nvCxnSpPr>
        <p:spPr>
          <a:xfrm>
            <a:off x="8895655" y="2543336"/>
            <a:ext cx="224681"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51" name="순서도: 처리 150">
            <a:extLst>
              <a:ext uri="{FF2B5EF4-FFF2-40B4-BE49-F238E27FC236}">
                <a16:creationId xmlns:a16="http://schemas.microsoft.com/office/drawing/2014/main" xmlns="" id="{2373BAD3-262A-4247-AEA0-D8D67A44B894}"/>
              </a:ext>
            </a:extLst>
          </p:cNvPr>
          <p:cNvSpPr/>
          <p:nvPr/>
        </p:nvSpPr>
        <p:spPr>
          <a:xfrm>
            <a:off x="9125332" y="2447581"/>
            <a:ext cx="928424"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error.jsp</a:t>
            </a:r>
            <a:endParaRPr lang="ko-KR" altLang="en-US" sz="800" dirty="0">
              <a:solidFill>
                <a:schemeClr val="tx1"/>
              </a:solidFill>
            </a:endParaRPr>
          </a:p>
        </p:txBody>
      </p:sp>
      <p:cxnSp>
        <p:nvCxnSpPr>
          <p:cNvPr id="152" name="직선 화살표 연결선 151">
            <a:extLst>
              <a:ext uri="{FF2B5EF4-FFF2-40B4-BE49-F238E27FC236}">
                <a16:creationId xmlns:a16="http://schemas.microsoft.com/office/drawing/2014/main" xmlns="" id="{61D4A776-EF4A-4743-9899-7EFD797EF46C}"/>
              </a:ext>
            </a:extLst>
          </p:cNvPr>
          <p:cNvCxnSpPr>
            <a:cxnSpLocks/>
            <a:stCxn id="143" idx="2"/>
            <a:endCxn id="80" idx="0"/>
          </p:cNvCxnSpPr>
          <p:nvPr/>
        </p:nvCxnSpPr>
        <p:spPr>
          <a:xfrm flipH="1">
            <a:off x="7916418" y="2780075"/>
            <a:ext cx="2" cy="21409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54" name="직사각형 153">
            <a:extLst>
              <a:ext uri="{FF2B5EF4-FFF2-40B4-BE49-F238E27FC236}">
                <a16:creationId xmlns:a16="http://schemas.microsoft.com/office/drawing/2014/main" xmlns="" id="{5FD45E1C-5FE4-40CE-A14B-4D97FDCC7739}"/>
              </a:ext>
            </a:extLst>
          </p:cNvPr>
          <p:cNvSpPr/>
          <p:nvPr/>
        </p:nvSpPr>
        <p:spPr>
          <a:xfrm>
            <a:off x="8723973" y="2270388"/>
            <a:ext cx="343364" cy="215444"/>
          </a:xfrm>
          <a:prstGeom prst="rect">
            <a:avLst/>
          </a:prstGeom>
        </p:spPr>
        <p:txBody>
          <a:bodyPr wrap="none">
            <a:spAutoFit/>
          </a:bodyPr>
          <a:lstStyle/>
          <a:p>
            <a:r>
              <a:rPr lang="en-US" altLang="ko-KR" sz="800" dirty="0"/>
              <a:t>NO</a:t>
            </a:r>
            <a:endParaRPr lang="ko-KR" altLang="en-US" sz="800" dirty="0"/>
          </a:p>
        </p:txBody>
      </p:sp>
      <p:sp>
        <p:nvSpPr>
          <p:cNvPr id="156" name="직사각형 155">
            <a:extLst>
              <a:ext uri="{FF2B5EF4-FFF2-40B4-BE49-F238E27FC236}">
                <a16:creationId xmlns:a16="http://schemas.microsoft.com/office/drawing/2014/main" xmlns="" id="{0FF7005F-45CA-4490-8491-6ED1B090A62D}"/>
              </a:ext>
            </a:extLst>
          </p:cNvPr>
          <p:cNvSpPr/>
          <p:nvPr/>
        </p:nvSpPr>
        <p:spPr>
          <a:xfrm>
            <a:off x="7524498" y="2786183"/>
            <a:ext cx="351378" cy="215444"/>
          </a:xfrm>
          <a:prstGeom prst="rect">
            <a:avLst/>
          </a:prstGeom>
        </p:spPr>
        <p:txBody>
          <a:bodyPr wrap="none">
            <a:spAutoFit/>
          </a:bodyPr>
          <a:lstStyle/>
          <a:p>
            <a:r>
              <a:rPr lang="en-US" altLang="ko-KR" sz="800" dirty="0"/>
              <a:t>YES</a:t>
            </a:r>
            <a:endParaRPr lang="ko-KR" altLang="en-US" sz="800" dirty="0"/>
          </a:p>
        </p:txBody>
      </p:sp>
      <p:sp>
        <p:nvSpPr>
          <p:cNvPr id="168" name="직사각형 167">
            <a:extLst>
              <a:ext uri="{FF2B5EF4-FFF2-40B4-BE49-F238E27FC236}">
                <a16:creationId xmlns:a16="http://schemas.microsoft.com/office/drawing/2014/main" xmlns="" id="{7E7C4F30-900E-4D6D-8306-4989DBC5FA2E}"/>
              </a:ext>
            </a:extLst>
          </p:cNvPr>
          <p:cNvSpPr/>
          <p:nvPr/>
        </p:nvSpPr>
        <p:spPr>
          <a:xfrm>
            <a:off x="5791814" y="4755744"/>
            <a:ext cx="364202" cy="215444"/>
          </a:xfrm>
          <a:prstGeom prst="rect">
            <a:avLst/>
          </a:prstGeom>
        </p:spPr>
        <p:txBody>
          <a:bodyPr wrap="none">
            <a:spAutoFit/>
          </a:bodyPr>
          <a:lstStyle/>
          <a:p>
            <a:r>
              <a:rPr lang="en-US" altLang="ko-KR" sz="800" dirty="0"/>
              <a:t>ajax</a:t>
            </a:r>
            <a:endParaRPr lang="ko-KR" altLang="en-US" sz="800" dirty="0"/>
          </a:p>
        </p:txBody>
      </p:sp>
      <p:sp>
        <p:nvSpPr>
          <p:cNvPr id="191" name="순서도: 판단 190">
            <a:extLst>
              <a:ext uri="{FF2B5EF4-FFF2-40B4-BE49-F238E27FC236}">
                <a16:creationId xmlns:a16="http://schemas.microsoft.com/office/drawing/2014/main" xmlns="" id="{4330352A-E0AB-4A15-BA03-7DF6F49EC860}"/>
              </a:ext>
            </a:extLst>
          </p:cNvPr>
          <p:cNvSpPr/>
          <p:nvPr/>
        </p:nvSpPr>
        <p:spPr>
          <a:xfrm>
            <a:off x="6937182" y="4826500"/>
            <a:ext cx="1958471" cy="47347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MemberWriteOkAction.java</a:t>
            </a:r>
            <a:endParaRPr lang="ko-KR" altLang="en-US" sz="800" dirty="0">
              <a:solidFill>
                <a:schemeClr val="tx1"/>
              </a:solidFill>
            </a:endParaRPr>
          </a:p>
        </p:txBody>
      </p:sp>
      <p:cxnSp>
        <p:nvCxnSpPr>
          <p:cNvPr id="192" name="직선 화살표 연결선 191">
            <a:extLst>
              <a:ext uri="{FF2B5EF4-FFF2-40B4-BE49-F238E27FC236}">
                <a16:creationId xmlns:a16="http://schemas.microsoft.com/office/drawing/2014/main" xmlns="" id="{00E751EF-C148-4F84-8F2E-DCDBDC0926E7}"/>
              </a:ext>
            </a:extLst>
          </p:cNvPr>
          <p:cNvCxnSpPr>
            <a:cxnSpLocks/>
            <a:stCxn id="92" idx="2"/>
            <a:endCxn id="191" idx="0"/>
          </p:cNvCxnSpPr>
          <p:nvPr/>
        </p:nvCxnSpPr>
        <p:spPr>
          <a:xfrm flipH="1">
            <a:off x="7916418" y="4682815"/>
            <a:ext cx="6350" cy="14368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206" name="그림 205">
            <a:extLst>
              <a:ext uri="{FF2B5EF4-FFF2-40B4-BE49-F238E27FC236}">
                <a16:creationId xmlns:a16="http://schemas.microsoft.com/office/drawing/2014/main" xmlns="" id="{F1B5B35C-E0A6-4514-9E84-6FD7F207980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423" t="13194" r="9391" b="26141"/>
          <a:stretch/>
        </p:blipFill>
        <p:spPr>
          <a:xfrm>
            <a:off x="6752674" y="4268333"/>
            <a:ext cx="364950" cy="304384"/>
          </a:xfrm>
          <a:prstGeom prst="rect">
            <a:avLst/>
          </a:prstGeom>
        </p:spPr>
      </p:pic>
      <p:cxnSp>
        <p:nvCxnSpPr>
          <p:cNvPr id="214" name="연결선: 꺾임 213">
            <a:extLst>
              <a:ext uri="{FF2B5EF4-FFF2-40B4-BE49-F238E27FC236}">
                <a16:creationId xmlns:a16="http://schemas.microsoft.com/office/drawing/2014/main" xmlns="" id="{60D6C234-9AC6-4E9F-B88F-F5F73B4825D4}"/>
              </a:ext>
            </a:extLst>
          </p:cNvPr>
          <p:cNvCxnSpPr>
            <a:cxnSpLocks/>
          </p:cNvCxnSpPr>
          <p:nvPr/>
        </p:nvCxnSpPr>
        <p:spPr>
          <a:xfrm rot="5400000" flipH="1" flipV="1">
            <a:off x="7970733" y="4033471"/>
            <a:ext cx="1978161" cy="69816"/>
          </a:xfrm>
          <a:prstGeom prst="bentConnector2">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217" name="그림 216" descr="모니터, 컴퓨터이(가) 표시된 사진&#10;&#10;자동 생성된 설명">
            <a:extLst>
              <a:ext uri="{FF2B5EF4-FFF2-40B4-BE49-F238E27FC236}">
                <a16:creationId xmlns:a16="http://schemas.microsoft.com/office/drawing/2014/main" xmlns="" id="{DAB39023-2ABD-4AAE-898A-D266BBC17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26066" y="3300951"/>
            <a:ext cx="439025" cy="544395"/>
          </a:xfrm>
          <a:prstGeom prst="rect">
            <a:avLst/>
          </a:prstGeom>
        </p:spPr>
      </p:pic>
      <p:sp>
        <p:nvSpPr>
          <p:cNvPr id="218" name="순서도: 처리 217">
            <a:extLst>
              <a:ext uri="{FF2B5EF4-FFF2-40B4-BE49-F238E27FC236}">
                <a16:creationId xmlns:a16="http://schemas.microsoft.com/office/drawing/2014/main" xmlns="" id="{AC8A27E6-7484-46CA-B1B2-DAFD5D17FB8F}"/>
              </a:ext>
            </a:extLst>
          </p:cNvPr>
          <p:cNvSpPr/>
          <p:nvPr/>
        </p:nvSpPr>
        <p:spPr>
          <a:xfrm>
            <a:off x="9017652" y="2962404"/>
            <a:ext cx="1476044"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MemberBoardOkAction.java</a:t>
            </a:r>
            <a:endParaRPr lang="ko-KR" altLang="en-US" sz="800" dirty="0">
              <a:solidFill>
                <a:schemeClr val="tx1"/>
              </a:solidFill>
            </a:endParaRPr>
          </a:p>
        </p:txBody>
      </p:sp>
      <p:cxnSp>
        <p:nvCxnSpPr>
          <p:cNvPr id="220" name="직선 화살표 연결선 219">
            <a:extLst>
              <a:ext uri="{FF2B5EF4-FFF2-40B4-BE49-F238E27FC236}">
                <a16:creationId xmlns:a16="http://schemas.microsoft.com/office/drawing/2014/main" xmlns="" id="{3EBE8E12-7765-4C58-AB1E-66B9D0D61AE7}"/>
              </a:ext>
            </a:extLst>
          </p:cNvPr>
          <p:cNvCxnSpPr>
            <a:cxnSpLocks/>
            <a:stCxn id="217" idx="0"/>
            <a:endCxn id="218" idx="3"/>
          </p:cNvCxnSpPr>
          <p:nvPr/>
        </p:nvCxnSpPr>
        <p:spPr>
          <a:xfrm rot="16200000" flipV="1">
            <a:off x="10511702" y="3067073"/>
            <a:ext cx="215873" cy="251883"/>
          </a:xfrm>
          <a:prstGeom prst="bentConnector2">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25" name="직사각형 224">
            <a:extLst>
              <a:ext uri="{FF2B5EF4-FFF2-40B4-BE49-F238E27FC236}">
                <a16:creationId xmlns:a16="http://schemas.microsoft.com/office/drawing/2014/main" xmlns="" id="{3F87F0B9-A21E-4049-839E-FB94EF4B75BF}"/>
              </a:ext>
            </a:extLst>
          </p:cNvPr>
          <p:cNvSpPr/>
          <p:nvPr/>
        </p:nvSpPr>
        <p:spPr>
          <a:xfrm>
            <a:off x="10207352" y="3775699"/>
            <a:ext cx="1093873" cy="215444"/>
          </a:xfrm>
          <a:prstGeom prst="rect">
            <a:avLst/>
          </a:prstGeom>
        </p:spPr>
        <p:txBody>
          <a:bodyPr wrap="square">
            <a:spAutoFit/>
          </a:bodyPr>
          <a:lstStyle/>
          <a:p>
            <a:r>
              <a:rPr lang="en-US" altLang="ko-KR" sz="800" dirty="0"/>
              <a:t>DG_PHOTOBOARD</a:t>
            </a:r>
            <a:endParaRPr lang="ko-KR" altLang="en-US" sz="800" dirty="0"/>
          </a:p>
        </p:txBody>
      </p:sp>
      <p:cxnSp>
        <p:nvCxnSpPr>
          <p:cNvPr id="226" name="직선 화살표 연결선 225">
            <a:extLst>
              <a:ext uri="{FF2B5EF4-FFF2-40B4-BE49-F238E27FC236}">
                <a16:creationId xmlns:a16="http://schemas.microsoft.com/office/drawing/2014/main" xmlns="" id="{33AFF48B-766A-4BE5-8146-FF7902584284}"/>
              </a:ext>
            </a:extLst>
          </p:cNvPr>
          <p:cNvCxnSpPr>
            <a:cxnSpLocks/>
            <a:stCxn id="218" idx="2"/>
          </p:cNvCxnSpPr>
          <p:nvPr/>
        </p:nvCxnSpPr>
        <p:spPr>
          <a:xfrm>
            <a:off x="9755674" y="3207752"/>
            <a:ext cx="0" cy="2742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29" name="순서도: 문서 4">
            <a:extLst>
              <a:ext uri="{FF2B5EF4-FFF2-40B4-BE49-F238E27FC236}">
                <a16:creationId xmlns:a16="http://schemas.microsoft.com/office/drawing/2014/main" xmlns="" id="{99706986-3058-4842-B793-AD780D575256}"/>
              </a:ext>
            </a:extLst>
          </p:cNvPr>
          <p:cNvSpPr/>
          <p:nvPr/>
        </p:nvSpPr>
        <p:spPr>
          <a:xfrm>
            <a:off x="9161033" y="3499060"/>
            <a:ext cx="1198721"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memberBoard.jsp</a:t>
            </a:r>
            <a:endParaRPr lang="en-US" altLang="ko-KR" sz="900" dirty="0">
              <a:solidFill>
                <a:schemeClr val="tx1"/>
              </a:solidFill>
              <a:latin typeface="+mn-ea"/>
            </a:endParaRPr>
          </a:p>
        </p:txBody>
      </p:sp>
      <p:sp>
        <p:nvSpPr>
          <p:cNvPr id="239" name="직사각형 238">
            <a:extLst>
              <a:ext uri="{FF2B5EF4-FFF2-40B4-BE49-F238E27FC236}">
                <a16:creationId xmlns:a16="http://schemas.microsoft.com/office/drawing/2014/main" xmlns="" id="{7318B31C-C29A-4C01-A5E8-F798EBC1DDA5}"/>
              </a:ext>
            </a:extLst>
          </p:cNvPr>
          <p:cNvSpPr/>
          <p:nvPr/>
        </p:nvSpPr>
        <p:spPr>
          <a:xfrm>
            <a:off x="7452809" y="5249939"/>
            <a:ext cx="343364" cy="215444"/>
          </a:xfrm>
          <a:prstGeom prst="rect">
            <a:avLst/>
          </a:prstGeom>
        </p:spPr>
        <p:txBody>
          <a:bodyPr wrap="square">
            <a:spAutoFit/>
          </a:bodyPr>
          <a:lstStyle/>
          <a:p>
            <a:r>
              <a:rPr lang="en-US" altLang="ko-KR" sz="800" dirty="0"/>
              <a:t>NO</a:t>
            </a:r>
            <a:endParaRPr lang="ko-KR" altLang="en-US" sz="800" dirty="0"/>
          </a:p>
        </p:txBody>
      </p:sp>
      <p:sp>
        <p:nvSpPr>
          <p:cNvPr id="257" name="직사각형 256">
            <a:extLst>
              <a:ext uri="{FF2B5EF4-FFF2-40B4-BE49-F238E27FC236}">
                <a16:creationId xmlns:a16="http://schemas.microsoft.com/office/drawing/2014/main" xmlns="" id="{2BEAB6C7-2070-4433-8A2A-475CB6CC0B3B}"/>
              </a:ext>
            </a:extLst>
          </p:cNvPr>
          <p:cNvSpPr/>
          <p:nvPr/>
        </p:nvSpPr>
        <p:spPr>
          <a:xfrm>
            <a:off x="8548284" y="4754656"/>
            <a:ext cx="351378" cy="215444"/>
          </a:xfrm>
          <a:prstGeom prst="rect">
            <a:avLst/>
          </a:prstGeom>
        </p:spPr>
        <p:txBody>
          <a:bodyPr wrap="none">
            <a:spAutoFit/>
          </a:bodyPr>
          <a:lstStyle/>
          <a:p>
            <a:r>
              <a:rPr lang="en-US" altLang="ko-KR" sz="800" dirty="0"/>
              <a:t>YES</a:t>
            </a:r>
            <a:endParaRPr lang="ko-KR" altLang="en-US" sz="800" dirty="0"/>
          </a:p>
        </p:txBody>
      </p:sp>
      <p:cxnSp>
        <p:nvCxnSpPr>
          <p:cNvPr id="258" name="직선 화살표 연결선 257">
            <a:extLst>
              <a:ext uri="{FF2B5EF4-FFF2-40B4-BE49-F238E27FC236}">
                <a16:creationId xmlns:a16="http://schemas.microsoft.com/office/drawing/2014/main" xmlns="" id="{46148FD8-0699-40CB-97CC-8CB6A0F989B8}"/>
              </a:ext>
            </a:extLst>
          </p:cNvPr>
          <p:cNvCxnSpPr>
            <a:cxnSpLocks/>
            <a:stCxn id="191" idx="2"/>
            <a:endCxn id="261" idx="0"/>
          </p:cNvCxnSpPr>
          <p:nvPr/>
        </p:nvCxnSpPr>
        <p:spPr>
          <a:xfrm flipH="1">
            <a:off x="7916417" y="5299978"/>
            <a:ext cx="1" cy="14079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61" name="순서도: 처리 260">
            <a:extLst>
              <a:ext uri="{FF2B5EF4-FFF2-40B4-BE49-F238E27FC236}">
                <a16:creationId xmlns:a16="http://schemas.microsoft.com/office/drawing/2014/main" xmlns="" id="{67D18E51-33E4-471A-89D7-27047CFD1009}"/>
              </a:ext>
            </a:extLst>
          </p:cNvPr>
          <p:cNvSpPr/>
          <p:nvPr/>
        </p:nvSpPr>
        <p:spPr>
          <a:xfrm>
            <a:off x="7452205" y="5440771"/>
            <a:ext cx="928424"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error.jsp</a:t>
            </a:r>
            <a:endParaRPr lang="ko-KR" altLang="en-US" sz="800" dirty="0">
              <a:solidFill>
                <a:schemeClr val="tx1"/>
              </a:solidFill>
            </a:endParaRPr>
          </a:p>
        </p:txBody>
      </p:sp>
      <p:cxnSp>
        <p:nvCxnSpPr>
          <p:cNvPr id="82" name="직선 화살표 연결선 81">
            <a:extLst>
              <a:ext uri="{FF2B5EF4-FFF2-40B4-BE49-F238E27FC236}">
                <a16:creationId xmlns:a16="http://schemas.microsoft.com/office/drawing/2014/main" xmlns="" id="{00A9C956-C235-480D-9364-2581FE768354}"/>
              </a:ext>
            </a:extLst>
          </p:cNvPr>
          <p:cNvCxnSpPr>
            <a:cxnSpLocks/>
            <a:stCxn id="191" idx="1"/>
            <a:endCxn id="93" idx="2"/>
          </p:cNvCxnSpPr>
          <p:nvPr/>
        </p:nvCxnSpPr>
        <p:spPr>
          <a:xfrm rot="10800000">
            <a:off x="6852698" y="4560281"/>
            <a:ext cx="84485" cy="502958"/>
          </a:xfrm>
          <a:prstGeom prst="bentConnector2">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93" name="직사각형 92">
            <a:extLst>
              <a:ext uri="{FF2B5EF4-FFF2-40B4-BE49-F238E27FC236}">
                <a16:creationId xmlns:a16="http://schemas.microsoft.com/office/drawing/2014/main" xmlns="" id="{E6013C8B-E842-44C6-9020-6014E1C6074D}"/>
              </a:ext>
            </a:extLst>
          </p:cNvPr>
          <p:cNvSpPr/>
          <p:nvPr/>
        </p:nvSpPr>
        <p:spPr>
          <a:xfrm>
            <a:off x="6305760" y="3852395"/>
            <a:ext cx="1093873" cy="707886"/>
          </a:xfrm>
          <a:prstGeom prst="rect">
            <a:avLst/>
          </a:prstGeom>
        </p:spPr>
        <p:txBody>
          <a:bodyPr wrap="square">
            <a:spAutoFit/>
          </a:bodyPr>
          <a:lstStyle/>
          <a:p>
            <a:r>
              <a:rPr lang="en-US" altLang="ko-KR" sz="800" dirty="0"/>
              <a:t>DG_PHOTOBOARD</a:t>
            </a:r>
          </a:p>
          <a:p>
            <a:r>
              <a:rPr lang="en-US" altLang="ko-KR" sz="800" dirty="0"/>
              <a:t>FILENAME</a:t>
            </a:r>
          </a:p>
          <a:p>
            <a:r>
              <a:rPr lang="en-US" altLang="ko-KR" sz="800" dirty="0"/>
              <a:t>DUAL</a:t>
            </a:r>
            <a:endParaRPr lang="ko-KR" altLang="en-US" sz="800" dirty="0"/>
          </a:p>
          <a:p>
            <a:endParaRPr lang="ko-KR" altLang="en-US" sz="800" dirty="0"/>
          </a:p>
          <a:p>
            <a:endParaRPr lang="ko-KR" altLang="en-US" sz="800" dirty="0"/>
          </a:p>
        </p:txBody>
      </p:sp>
    </p:spTree>
    <p:extLst>
      <p:ext uri="{BB962C8B-B14F-4D97-AF65-F5344CB8AC3E}">
        <p14:creationId xmlns:p14="http://schemas.microsoft.com/office/powerpoint/2010/main" val="30550409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719F2D03-4DCC-42DA-95ED-B3FF360D7F63}"/>
              </a:ext>
            </a:extLst>
          </p:cNvPr>
          <p:cNvSpPr>
            <a:spLocks noGrp="1"/>
          </p:cNvSpPr>
          <p:nvPr>
            <p:ph type="title"/>
          </p:nvPr>
        </p:nvSpPr>
        <p:spPr/>
        <p:txBody>
          <a:bodyPr/>
          <a:lstStyle/>
          <a:p>
            <a:r>
              <a:rPr lang="en-US" altLang="ko-KR" dirty="0"/>
              <a:t>User-flow:</a:t>
            </a:r>
            <a:r>
              <a:rPr lang="ko-KR" altLang="en-US" dirty="0"/>
              <a:t>회원사진게시판</a:t>
            </a:r>
            <a:r>
              <a:rPr lang="en-US" altLang="ko-KR" dirty="0"/>
              <a:t>(</a:t>
            </a:r>
            <a:r>
              <a:rPr lang="ko-KR" altLang="en-US" dirty="0"/>
              <a:t>게시글 상세보기</a:t>
            </a:r>
            <a:r>
              <a:rPr lang="en-US" altLang="ko-KR" dirty="0"/>
              <a:t>,</a:t>
            </a:r>
            <a:r>
              <a:rPr lang="ko-KR" altLang="en-US" dirty="0"/>
              <a:t>게시글 수정</a:t>
            </a:r>
            <a:r>
              <a:rPr lang="en-US" altLang="ko-KR" dirty="0"/>
              <a:t>)</a:t>
            </a:r>
            <a:endParaRPr lang="ko-KR" altLang="en-US" dirty="0"/>
          </a:p>
        </p:txBody>
      </p:sp>
      <p:graphicFrame>
        <p:nvGraphicFramePr>
          <p:cNvPr id="3" name="표 2">
            <a:extLst>
              <a:ext uri="{FF2B5EF4-FFF2-40B4-BE49-F238E27FC236}">
                <a16:creationId xmlns:a16="http://schemas.microsoft.com/office/drawing/2014/main" xmlns="" id="{8B87A678-AF99-4807-A120-CB661ED337F4}"/>
              </a:ext>
            </a:extLst>
          </p:cNvPr>
          <p:cNvGraphicFramePr>
            <a:graphicFrameLocks noGrp="1"/>
          </p:cNvGraphicFramePr>
          <p:nvPr>
            <p:extLst>
              <p:ext uri="{D42A27DB-BD31-4B8C-83A1-F6EECF244321}">
                <p14:modId xmlns:p14="http://schemas.microsoft.com/office/powerpoint/2010/main" val="385985154"/>
              </p:ext>
            </p:extLst>
          </p:nvPr>
        </p:nvGraphicFramePr>
        <p:xfrm>
          <a:off x="575121" y="1019547"/>
          <a:ext cx="10664262" cy="5652360"/>
        </p:xfrm>
        <a:graphic>
          <a:graphicData uri="http://schemas.openxmlformats.org/drawingml/2006/table">
            <a:tbl>
              <a:tblPr>
                <a:tableStyleId>{5C22544A-7EE6-4342-B048-85BDC9FD1C3A}</a:tableStyleId>
              </a:tblPr>
              <a:tblGrid>
                <a:gridCol w="1285458">
                  <a:extLst>
                    <a:ext uri="{9D8B030D-6E8A-4147-A177-3AD203B41FA5}">
                      <a16:colId xmlns:a16="http://schemas.microsoft.com/office/drawing/2014/main" xmlns="" val="554055183"/>
                    </a:ext>
                  </a:extLst>
                </a:gridCol>
                <a:gridCol w="2319362">
                  <a:extLst>
                    <a:ext uri="{9D8B030D-6E8A-4147-A177-3AD203B41FA5}">
                      <a16:colId xmlns:a16="http://schemas.microsoft.com/office/drawing/2014/main" xmlns="" val="20000"/>
                    </a:ext>
                  </a:extLst>
                </a:gridCol>
                <a:gridCol w="2458024">
                  <a:extLst>
                    <a:ext uri="{9D8B030D-6E8A-4147-A177-3AD203B41FA5}">
                      <a16:colId xmlns:a16="http://schemas.microsoft.com/office/drawing/2014/main" xmlns="" val="20001"/>
                    </a:ext>
                  </a:extLst>
                </a:gridCol>
                <a:gridCol w="2386816">
                  <a:extLst>
                    <a:ext uri="{9D8B030D-6E8A-4147-A177-3AD203B41FA5}">
                      <a16:colId xmlns:a16="http://schemas.microsoft.com/office/drawing/2014/main" xmlns="" val="20004"/>
                    </a:ext>
                  </a:extLst>
                </a:gridCol>
                <a:gridCol w="2214602">
                  <a:extLst>
                    <a:ext uri="{9D8B030D-6E8A-4147-A177-3AD203B41FA5}">
                      <a16:colId xmlns:a16="http://schemas.microsoft.com/office/drawing/2014/main" xmlns="" val="20005"/>
                    </a:ext>
                  </a:extLst>
                </a:gridCol>
              </a:tblGrid>
              <a:tr h="495425">
                <a:tc rowSpan="2">
                  <a:txBody>
                    <a:bodyPr/>
                    <a:lstStyle/>
                    <a:p>
                      <a:pPr algn="ctr" latinLnBrk="1"/>
                      <a:r>
                        <a:rPr lang="en-US" altLang="ko-KR" sz="1000" b="1" dirty="0">
                          <a:solidFill>
                            <a:schemeClr val="tx1"/>
                          </a:solidFill>
                        </a:rPr>
                        <a:t>Member</a:t>
                      </a:r>
                    </a:p>
                    <a:p>
                      <a:pPr algn="ctr" latinLnBrk="1"/>
                      <a:r>
                        <a:rPr lang="en-US" altLang="ko-KR" sz="1000" b="1" dirty="0" err="1">
                          <a:solidFill>
                            <a:schemeClr val="tx1"/>
                          </a:solidFill>
                        </a:rPr>
                        <a:t>BoardDetail</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ko-KR" altLang="en-US" sz="1000" b="1" dirty="0">
                          <a:solidFill>
                            <a:schemeClr val="tx1"/>
                          </a:solidFill>
                        </a:rPr>
                        <a:t>게시글 상세보기</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r>
                        <a:rPr lang="en-US" altLang="ko-KR" sz="1000" b="1" dirty="0">
                          <a:solidFill>
                            <a:schemeClr val="tx1"/>
                          </a:solidFill>
                        </a:rPr>
                        <a:t> </a:t>
                      </a:r>
                      <a:r>
                        <a:rPr lang="ko-KR" altLang="en-US" sz="1000" b="0" dirty="0">
                          <a:solidFill>
                            <a:schemeClr val="tx1"/>
                          </a:solidFill>
                        </a:rPr>
                        <a:t>게시글 목록</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rPr>
                        <a:t> 1 STEP. </a:t>
                      </a:r>
                      <a:r>
                        <a:rPr lang="ko-KR" altLang="en-US" sz="1000" b="1" dirty="0">
                          <a:solidFill>
                            <a:schemeClr val="tx1"/>
                          </a:solidFill>
                        </a:rPr>
                        <a:t>게시글 수정</a:t>
                      </a: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rPr>
                        <a:t>2 STEP. </a:t>
                      </a:r>
                      <a:r>
                        <a:rPr lang="ko-KR" altLang="en-US" sz="1000" b="1" dirty="0">
                          <a:solidFill>
                            <a:schemeClr val="tx1"/>
                          </a:solidFill>
                        </a:rPr>
                        <a:t>게시글 수정</a:t>
                      </a: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0"/>
                  </a:ext>
                </a:extLst>
              </a:tr>
              <a:tr h="5156935">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xmlns="" val="10001"/>
                  </a:ext>
                </a:extLst>
              </a:tr>
            </a:tbl>
          </a:graphicData>
        </a:graphic>
      </p:graphicFrame>
      <p:sp>
        <p:nvSpPr>
          <p:cNvPr id="6" name="순서도: 수행의 시작/종료 5">
            <a:extLst>
              <a:ext uri="{FF2B5EF4-FFF2-40B4-BE49-F238E27FC236}">
                <a16:creationId xmlns:a16="http://schemas.microsoft.com/office/drawing/2014/main" xmlns="" id="{B7D46F69-1CA3-4F48-B383-30D303FFEABB}"/>
              </a:ext>
            </a:extLst>
          </p:cNvPr>
          <p:cNvSpPr/>
          <p:nvPr/>
        </p:nvSpPr>
        <p:spPr>
          <a:xfrm>
            <a:off x="2631925" y="193823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게시글 클릭</a:t>
            </a:r>
          </a:p>
        </p:txBody>
      </p:sp>
      <p:sp>
        <p:nvSpPr>
          <p:cNvPr id="7" name="순서도: 처리 6">
            <a:extLst>
              <a:ext uri="{FF2B5EF4-FFF2-40B4-BE49-F238E27FC236}">
                <a16:creationId xmlns:a16="http://schemas.microsoft.com/office/drawing/2014/main" xmlns="" id="{B61B2F31-1FAE-4B5E-9F16-9334C3015BAC}"/>
              </a:ext>
            </a:extLst>
          </p:cNvPr>
          <p:cNvSpPr/>
          <p:nvPr/>
        </p:nvSpPr>
        <p:spPr>
          <a:xfrm>
            <a:off x="2354746" y="2498808"/>
            <a:ext cx="1563557" cy="42719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MemberBoardDetailOkAction.java</a:t>
            </a:r>
            <a:endParaRPr lang="ko-KR" altLang="en-US" sz="800" dirty="0">
              <a:solidFill>
                <a:schemeClr val="tx1"/>
              </a:solidFill>
            </a:endParaRPr>
          </a:p>
        </p:txBody>
      </p:sp>
      <p:cxnSp>
        <p:nvCxnSpPr>
          <p:cNvPr id="15" name="직선 화살표 연결선 14">
            <a:extLst>
              <a:ext uri="{FF2B5EF4-FFF2-40B4-BE49-F238E27FC236}">
                <a16:creationId xmlns:a16="http://schemas.microsoft.com/office/drawing/2014/main" xmlns="" id="{3EDA3593-F331-4B43-B8B1-68EE7CADE1D7}"/>
              </a:ext>
            </a:extLst>
          </p:cNvPr>
          <p:cNvCxnSpPr>
            <a:cxnSpLocks/>
            <a:stCxn id="6" idx="2"/>
            <a:endCxn id="7" idx="0"/>
          </p:cNvCxnSpPr>
          <p:nvPr/>
        </p:nvCxnSpPr>
        <p:spPr>
          <a:xfrm>
            <a:off x="3135981" y="2183583"/>
            <a:ext cx="544" cy="31522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xmlns=""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18</a:t>
            </a:fld>
            <a:endParaRPr lang="ko-KR" altLang="en-US" sz="900" dirty="0"/>
          </a:p>
        </p:txBody>
      </p:sp>
      <p:pic>
        <p:nvPicPr>
          <p:cNvPr id="79" name="그림 78" descr="모니터, 컴퓨터이(가) 표시된 사진&#10;&#10;자동 생성된 설명">
            <a:extLst>
              <a:ext uri="{FF2B5EF4-FFF2-40B4-BE49-F238E27FC236}">
                <a16:creationId xmlns:a16="http://schemas.microsoft.com/office/drawing/2014/main" xmlns="" id="{310D6485-9524-4063-AFCF-9C85972316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20772" y="3048950"/>
            <a:ext cx="439025" cy="544395"/>
          </a:xfrm>
          <a:prstGeom prst="rect">
            <a:avLst/>
          </a:prstGeom>
        </p:spPr>
      </p:pic>
      <p:sp>
        <p:nvSpPr>
          <p:cNvPr id="83" name="직사각형 82">
            <a:extLst>
              <a:ext uri="{FF2B5EF4-FFF2-40B4-BE49-F238E27FC236}">
                <a16:creationId xmlns:a16="http://schemas.microsoft.com/office/drawing/2014/main" xmlns="" id="{0E9075D1-00D5-45F2-9564-8DE3D163286F}"/>
              </a:ext>
            </a:extLst>
          </p:cNvPr>
          <p:cNvSpPr/>
          <p:nvPr/>
        </p:nvSpPr>
        <p:spPr>
          <a:xfrm>
            <a:off x="3069195" y="3465400"/>
            <a:ext cx="1062177" cy="461665"/>
          </a:xfrm>
          <a:prstGeom prst="rect">
            <a:avLst/>
          </a:prstGeom>
        </p:spPr>
        <p:txBody>
          <a:bodyPr wrap="square">
            <a:spAutoFit/>
          </a:bodyPr>
          <a:lstStyle/>
          <a:p>
            <a:r>
              <a:rPr lang="en-US" altLang="ko-KR" sz="800" dirty="0"/>
              <a:t>DG_PHOTOBOARD</a:t>
            </a:r>
          </a:p>
          <a:p>
            <a:r>
              <a:rPr lang="en-US" altLang="ko-KR" sz="800" dirty="0"/>
              <a:t>FILENAME</a:t>
            </a:r>
            <a:endParaRPr lang="ko-KR" altLang="en-US" sz="800" dirty="0"/>
          </a:p>
          <a:p>
            <a:endParaRPr lang="ko-KR" altLang="en-US" sz="800" dirty="0"/>
          </a:p>
        </p:txBody>
      </p:sp>
      <p:cxnSp>
        <p:nvCxnSpPr>
          <p:cNvPr id="89" name="직선 화살표 연결선 88">
            <a:extLst>
              <a:ext uri="{FF2B5EF4-FFF2-40B4-BE49-F238E27FC236}">
                <a16:creationId xmlns:a16="http://schemas.microsoft.com/office/drawing/2014/main" xmlns="" id="{4865C565-E06A-40BC-AD98-70E80E17361D}"/>
              </a:ext>
            </a:extLst>
          </p:cNvPr>
          <p:cNvCxnSpPr>
            <a:cxnSpLocks/>
            <a:stCxn id="7" idx="3"/>
            <a:endCxn id="79" idx="3"/>
          </p:cNvCxnSpPr>
          <p:nvPr/>
        </p:nvCxnSpPr>
        <p:spPr>
          <a:xfrm flipH="1">
            <a:off x="3759797" y="2712404"/>
            <a:ext cx="158506" cy="608744"/>
          </a:xfrm>
          <a:prstGeom prst="bentConnector3">
            <a:avLst>
              <a:gd name="adj1" fmla="val -144222"/>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20" name="순서도: 문서 4">
            <a:extLst>
              <a:ext uri="{FF2B5EF4-FFF2-40B4-BE49-F238E27FC236}">
                <a16:creationId xmlns:a16="http://schemas.microsoft.com/office/drawing/2014/main" xmlns="" id="{6A0BCFA2-092B-4687-9792-D211E7C785CD}"/>
              </a:ext>
            </a:extLst>
          </p:cNvPr>
          <p:cNvSpPr/>
          <p:nvPr/>
        </p:nvSpPr>
        <p:spPr>
          <a:xfrm>
            <a:off x="2440962" y="3964038"/>
            <a:ext cx="1390038" cy="490674"/>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memberBoardDetail.jsp</a:t>
            </a:r>
            <a:endParaRPr lang="en-US" altLang="ko-KR" sz="900" dirty="0">
              <a:solidFill>
                <a:schemeClr val="tx1"/>
              </a:solidFill>
              <a:latin typeface="+mn-ea"/>
            </a:endParaRPr>
          </a:p>
        </p:txBody>
      </p:sp>
      <p:cxnSp>
        <p:nvCxnSpPr>
          <p:cNvPr id="123" name="직선 화살표 연결선 122">
            <a:extLst>
              <a:ext uri="{FF2B5EF4-FFF2-40B4-BE49-F238E27FC236}">
                <a16:creationId xmlns:a16="http://schemas.microsoft.com/office/drawing/2014/main" xmlns="" id="{F7A1142D-D385-48FB-985E-71E4E160BB2E}"/>
              </a:ext>
            </a:extLst>
          </p:cNvPr>
          <p:cNvCxnSpPr>
            <a:cxnSpLocks/>
            <a:stCxn id="7" idx="2"/>
            <a:endCxn id="120" idx="0"/>
          </p:cNvCxnSpPr>
          <p:nvPr/>
        </p:nvCxnSpPr>
        <p:spPr>
          <a:xfrm flipH="1">
            <a:off x="3135981" y="2926000"/>
            <a:ext cx="544" cy="103803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1" name="순서도: 처리 130">
            <a:extLst>
              <a:ext uri="{FF2B5EF4-FFF2-40B4-BE49-F238E27FC236}">
                <a16:creationId xmlns:a16="http://schemas.microsoft.com/office/drawing/2014/main" xmlns="" id="{3CF4041D-1A0E-4B56-B25F-6910E38684BF}"/>
              </a:ext>
            </a:extLst>
          </p:cNvPr>
          <p:cNvSpPr/>
          <p:nvPr/>
        </p:nvSpPr>
        <p:spPr>
          <a:xfrm>
            <a:off x="4661201" y="2678567"/>
            <a:ext cx="1563557"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MemberBoardOkAction.java</a:t>
            </a:r>
            <a:endParaRPr lang="ko-KR" altLang="en-US" sz="800" dirty="0">
              <a:solidFill>
                <a:schemeClr val="tx1"/>
              </a:solidFill>
            </a:endParaRPr>
          </a:p>
        </p:txBody>
      </p:sp>
      <p:sp>
        <p:nvSpPr>
          <p:cNvPr id="132" name="순서도: 수행의 시작/종료 131">
            <a:extLst>
              <a:ext uri="{FF2B5EF4-FFF2-40B4-BE49-F238E27FC236}">
                <a16:creationId xmlns:a16="http://schemas.microsoft.com/office/drawing/2014/main" xmlns="" id="{A1F98220-8884-4426-9203-9FEB4D771979}"/>
              </a:ext>
            </a:extLst>
          </p:cNvPr>
          <p:cNvSpPr/>
          <p:nvPr/>
        </p:nvSpPr>
        <p:spPr>
          <a:xfrm>
            <a:off x="4938924" y="1936084"/>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목록</a:t>
            </a:r>
          </a:p>
        </p:txBody>
      </p:sp>
      <p:cxnSp>
        <p:nvCxnSpPr>
          <p:cNvPr id="135" name="직선 화살표 연결선 134">
            <a:extLst>
              <a:ext uri="{FF2B5EF4-FFF2-40B4-BE49-F238E27FC236}">
                <a16:creationId xmlns:a16="http://schemas.microsoft.com/office/drawing/2014/main" xmlns="" id="{B19FF358-11C2-4A2E-9AAE-141676CB9127}"/>
              </a:ext>
            </a:extLst>
          </p:cNvPr>
          <p:cNvCxnSpPr>
            <a:cxnSpLocks/>
            <a:stCxn id="132" idx="2"/>
            <a:endCxn id="131" idx="0"/>
          </p:cNvCxnSpPr>
          <p:nvPr/>
        </p:nvCxnSpPr>
        <p:spPr>
          <a:xfrm>
            <a:off x="5442980" y="2181432"/>
            <a:ext cx="0" cy="49713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xmlns="" id="{C1C6EBA6-F553-49CC-A9F6-0DEC27312ACD}"/>
              </a:ext>
            </a:extLst>
          </p:cNvPr>
          <p:cNvCxnSpPr>
            <a:cxnSpLocks/>
            <a:stCxn id="131" idx="1"/>
            <a:endCxn id="145" idx="0"/>
          </p:cNvCxnSpPr>
          <p:nvPr/>
        </p:nvCxnSpPr>
        <p:spPr>
          <a:xfrm rot="10800000" flipV="1">
            <a:off x="4534115" y="2801240"/>
            <a:ext cx="127087" cy="829809"/>
          </a:xfrm>
          <a:prstGeom prst="bentConnector2">
            <a:avLst/>
          </a:prstGeom>
          <a:ln>
            <a:headEnd type="triangle"/>
            <a:tailEnd type="triangle"/>
          </a:ln>
        </p:spPr>
        <p:style>
          <a:lnRef idx="1">
            <a:schemeClr val="dk1"/>
          </a:lnRef>
          <a:fillRef idx="0">
            <a:schemeClr val="dk1"/>
          </a:fillRef>
          <a:effectRef idx="0">
            <a:schemeClr val="dk1"/>
          </a:effectRef>
          <a:fontRef idx="minor">
            <a:schemeClr val="tx1"/>
          </a:fontRef>
        </p:style>
      </p:cxnSp>
      <p:pic>
        <p:nvPicPr>
          <p:cNvPr id="145" name="그림 144" descr="모니터, 컴퓨터이(가) 표시된 사진&#10;&#10;자동 생성된 설명">
            <a:extLst>
              <a:ext uri="{FF2B5EF4-FFF2-40B4-BE49-F238E27FC236}">
                <a16:creationId xmlns:a16="http://schemas.microsoft.com/office/drawing/2014/main" xmlns="" id="{D66C7261-52D5-4275-A860-303361494C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4601" y="3631050"/>
            <a:ext cx="439025" cy="544395"/>
          </a:xfrm>
          <a:prstGeom prst="rect">
            <a:avLst/>
          </a:prstGeom>
        </p:spPr>
      </p:pic>
      <p:sp>
        <p:nvSpPr>
          <p:cNvPr id="147" name="직사각형 146">
            <a:extLst>
              <a:ext uri="{FF2B5EF4-FFF2-40B4-BE49-F238E27FC236}">
                <a16:creationId xmlns:a16="http://schemas.microsoft.com/office/drawing/2014/main" xmlns="" id="{D4AA1DA6-CCF2-428B-950E-C9065228004E}"/>
              </a:ext>
            </a:extLst>
          </p:cNvPr>
          <p:cNvSpPr/>
          <p:nvPr/>
        </p:nvSpPr>
        <p:spPr>
          <a:xfrm>
            <a:off x="4141076" y="4070840"/>
            <a:ext cx="1093873" cy="461665"/>
          </a:xfrm>
          <a:prstGeom prst="rect">
            <a:avLst/>
          </a:prstGeom>
        </p:spPr>
        <p:txBody>
          <a:bodyPr wrap="square">
            <a:spAutoFit/>
          </a:bodyPr>
          <a:lstStyle/>
          <a:p>
            <a:r>
              <a:rPr lang="en-US" altLang="ko-KR" sz="800" dirty="0"/>
              <a:t>DG_PHOTOBOARD</a:t>
            </a:r>
          </a:p>
          <a:p>
            <a:r>
              <a:rPr lang="en-US" altLang="ko-KR" sz="800" dirty="0"/>
              <a:t>FILENAME</a:t>
            </a:r>
            <a:endParaRPr lang="ko-KR" altLang="en-US" sz="800" dirty="0"/>
          </a:p>
          <a:p>
            <a:endParaRPr lang="ko-KR" altLang="en-US" sz="800" dirty="0"/>
          </a:p>
        </p:txBody>
      </p:sp>
      <p:sp>
        <p:nvSpPr>
          <p:cNvPr id="149" name="순서도: 문서 4">
            <a:extLst>
              <a:ext uri="{FF2B5EF4-FFF2-40B4-BE49-F238E27FC236}">
                <a16:creationId xmlns:a16="http://schemas.microsoft.com/office/drawing/2014/main" xmlns="" id="{4FE99E01-D5F4-4365-A131-EC46F3C67AF2}"/>
              </a:ext>
            </a:extLst>
          </p:cNvPr>
          <p:cNvSpPr/>
          <p:nvPr/>
        </p:nvSpPr>
        <p:spPr>
          <a:xfrm>
            <a:off x="4843059" y="3329567"/>
            <a:ext cx="1198721"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memberBoard.jsp</a:t>
            </a:r>
            <a:endParaRPr lang="en-US" altLang="ko-KR" sz="900" dirty="0">
              <a:solidFill>
                <a:schemeClr val="tx1"/>
              </a:solidFill>
              <a:latin typeface="+mn-ea"/>
            </a:endParaRPr>
          </a:p>
        </p:txBody>
      </p:sp>
      <p:cxnSp>
        <p:nvCxnSpPr>
          <p:cNvPr id="150" name="직선 화살표 연결선 149">
            <a:extLst>
              <a:ext uri="{FF2B5EF4-FFF2-40B4-BE49-F238E27FC236}">
                <a16:creationId xmlns:a16="http://schemas.microsoft.com/office/drawing/2014/main" xmlns="" id="{C1E767D2-29A1-47B2-9E4D-8CDDB31A0695}"/>
              </a:ext>
            </a:extLst>
          </p:cNvPr>
          <p:cNvCxnSpPr>
            <a:cxnSpLocks/>
            <a:stCxn id="131" idx="2"/>
            <a:endCxn id="149" idx="0"/>
          </p:cNvCxnSpPr>
          <p:nvPr/>
        </p:nvCxnSpPr>
        <p:spPr>
          <a:xfrm flipH="1">
            <a:off x="5442420" y="2923915"/>
            <a:ext cx="560" cy="40565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59" name="순서도: 수행의 시작/종료 158">
            <a:extLst>
              <a:ext uri="{FF2B5EF4-FFF2-40B4-BE49-F238E27FC236}">
                <a16:creationId xmlns:a16="http://schemas.microsoft.com/office/drawing/2014/main" xmlns="" id="{0C0E9166-44B2-421D-945D-758F17315D04}"/>
              </a:ext>
            </a:extLst>
          </p:cNvPr>
          <p:cNvSpPr/>
          <p:nvPr/>
        </p:nvSpPr>
        <p:spPr>
          <a:xfrm>
            <a:off x="7271410" y="1938888"/>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수정</a:t>
            </a:r>
          </a:p>
        </p:txBody>
      </p:sp>
      <p:sp>
        <p:nvSpPr>
          <p:cNvPr id="161" name="순서도: 처리 160">
            <a:extLst>
              <a:ext uri="{FF2B5EF4-FFF2-40B4-BE49-F238E27FC236}">
                <a16:creationId xmlns:a16="http://schemas.microsoft.com/office/drawing/2014/main" xmlns="" id="{BEF1CFCE-88E7-4E7F-8D24-C6DC5067159C}"/>
              </a:ext>
            </a:extLst>
          </p:cNvPr>
          <p:cNvSpPr/>
          <p:nvPr/>
        </p:nvSpPr>
        <p:spPr>
          <a:xfrm>
            <a:off x="6923689" y="2590857"/>
            <a:ext cx="1703553" cy="404697"/>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MemberBoardModifyAction.java</a:t>
            </a:r>
            <a:endParaRPr lang="ko-KR" altLang="en-US" sz="800" dirty="0">
              <a:solidFill>
                <a:schemeClr val="tx1"/>
              </a:solidFill>
            </a:endParaRPr>
          </a:p>
        </p:txBody>
      </p:sp>
      <p:cxnSp>
        <p:nvCxnSpPr>
          <p:cNvPr id="162" name="직선 화살표 연결선 161">
            <a:extLst>
              <a:ext uri="{FF2B5EF4-FFF2-40B4-BE49-F238E27FC236}">
                <a16:creationId xmlns:a16="http://schemas.microsoft.com/office/drawing/2014/main" xmlns="" id="{6C55C553-490D-447D-A990-1DF3EB6DFC6F}"/>
              </a:ext>
            </a:extLst>
          </p:cNvPr>
          <p:cNvCxnSpPr>
            <a:cxnSpLocks/>
            <a:stCxn id="159" idx="2"/>
            <a:endCxn id="161" idx="0"/>
          </p:cNvCxnSpPr>
          <p:nvPr/>
        </p:nvCxnSpPr>
        <p:spPr>
          <a:xfrm>
            <a:off x="7775466" y="2184236"/>
            <a:ext cx="0" cy="40662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169" name="그림 168" descr="모니터, 컴퓨터이(가) 표시된 사진&#10;&#10;자동 생성된 설명">
            <a:extLst>
              <a:ext uri="{FF2B5EF4-FFF2-40B4-BE49-F238E27FC236}">
                <a16:creationId xmlns:a16="http://schemas.microsoft.com/office/drawing/2014/main" xmlns="" id="{1FDDA713-1C1F-4EF9-963B-90C39D0F91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54343" y="2928721"/>
            <a:ext cx="439025" cy="544395"/>
          </a:xfrm>
          <a:prstGeom prst="rect">
            <a:avLst/>
          </a:prstGeom>
        </p:spPr>
      </p:pic>
      <p:cxnSp>
        <p:nvCxnSpPr>
          <p:cNvPr id="170" name="직선 화살표 연결선 143">
            <a:extLst>
              <a:ext uri="{FF2B5EF4-FFF2-40B4-BE49-F238E27FC236}">
                <a16:creationId xmlns:a16="http://schemas.microsoft.com/office/drawing/2014/main" xmlns="" id="{FDFD7A5B-E3A1-453D-B43B-D775ED5CF374}"/>
              </a:ext>
            </a:extLst>
          </p:cNvPr>
          <p:cNvCxnSpPr>
            <a:cxnSpLocks/>
            <a:stCxn id="161" idx="2"/>
            <a:endCxn id="169" idx="3"/>
          </p:cNvCxnSpPr>
          <p:nvPr/>
        </p:nvCxnSpPr>
        <p:spPr>
          <a:xfrm rot="5400000">
            <a:off x="7481735" y="2907187"/>
            <a:ext cx="205365" cy="382098"/>
          </a:xfrm>
          <a:prstGeom prst="bentConnector2">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72" name="직사각형 171">
            <a:extLst>
              <a:ext uri="{FF2B5EF4-FFF2-40B4-BE49-F238E27FC236}">
                <a16:creationId xmlns:a16="http://schemas.microsoft.com/office/drawing/2014/main" xmlns="" id="{045FEE6D-85A7-41EF-92C2-7F7A36EA07CB}"/>
              </a:ext>
            </a:extLst>
          </p:cNvPr>
          <p:cNvSpPr/>
          <p:nvPr/>
        </p:nvSpPr>
        <p:spPr>
          <a:xfrm>
            <a:off x="6689211" y="3397316"/>
            <a:ext cx="1093873" cy="215444"/>
          </a:xfrm>
          <a:prstGeom prst="rect">
            <a:avLst/>
          </a:prstGeom>
        </p:spPr>
        <p:txBody>
          <a:bodyPr wrap="square">
            <a:spAutoFit/>
          </a:bodyPr>
          <a:lstStyle/>
          <a:p>
            <a:r>
              <a:rPr lang="en-US" altLang="ko-KR" sz="800" dirty="0"/>
              <a:t>DG_PHOTOBOARD</a:t>
            </a:r>
            <a:endParaRPr lang="ko-KR" altLang="en-US" sz="800" dirty="0"/>
          </a:p>
        </p:txBody>
      </p:sp>
      <p:cxnSp>
        <p:nvCxnSpPr>
          <p:cNvPr id="175" name="직선 화살표 연결선 174">
            <a:extLst>
              <a:ext uri="{FF2B5EF4-FFF2-40B4-BE49-F238E27FC236}">
                <a16:creationId xmlns:a16="http://schemas.microsoft.com/office/drawing/2014/main" xmlns="" id="{022B7C44-CF09-4FCD-9840-59C9468E00EC}"/>
              </a:ext>
            </a:extLst>
          </p:cNvPr>
          <p:cNvCxnSpPr>
            <a:cxnSpLocks/>
            <a:stCxn id="161" idx="2"/>
            <a:endCxn id="179" idx="0"/>
          </p:cNvCxnSpPr>
          <p:nvPr/>
        </p:nvCxnSpPr>
        <p:spPr>
          <a:xfrm flipH="1">
            <a:off x="7774222" y="2995554"/>
            <a:ext cx="1244" cy="68150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79" name="순서도: 문서 4">
            <a:extLst>
              <a:ext uri="{FF2B5EF4-FFF2-40B4-BE49-F238E27FC236}">
                <a16:creationId xmlns:a16="http://schemas.microsoft.com/office/drawing/2014/main" xmlns="" id="{025D531A-DAEE-4BE0-AD56-61A4BB961431}"/>
              </a:ext>
            </a:extLst>
          </p:cNvPr>
          <p:cNvSpPr/>
          <p:nvPr/>
        </p:nvSpPr>
        <p:spPr>
          <a:xfrm>
            <a:off x="7018138" y="3677060"/>
            <a:ext cx="1512168" cy="316793"/>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memberBoardModify.jsp</a:t>
            </a:r>
            <a:endParaRPr lang="en-US" altLang="ko-KR" sz="900" dirty="0">
              <a:solidFill>
                <a:schemeClr val="tx1"/>
              </a:solidFill>
              <a:latin typeface="+mn-ea"/>
            </a:endParaRPr>
          </a:p>
        </p:txBody>
      </p:sp>
      <p:sp>
        <p:nvSpPr>
          <p:cNvPr id="186" name="순서도: 데이터 185">
            <a:extLst>
              <a:ext uri="{FF2B5EF4-FFF2-40B4-BE49-F238E27FC236}">
                <a16:creationId xmlns:a16="http://schemas.microsoft.com/office/drawing/2014/main" xmlns="" id="{7E07D531-A83F-4C70-BCD9-E8F556A59DDB}"/>
              </a:ext>
            </a:extLst>
          </p:cNvPr>
          <p:cNvSpPr/>
          <p:nvPr/>
        </p:nvSpPr>
        <p:spPr>
          <a:xfrm>
            <a:off x="7271522" y="4225158"/>
            <a:ext cx="1008000" cy="244800"/>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글 제목</a:t>
            </a:r>
          </a:p>
        </p:txBody>
      </p:sp>
      <p:sp>
        <p:nvSpPr>
          <p:cNvPr id="189" name="순서도: 데이터 188">
            <a:extLst>
              <a:ext uri="{FF2B5EF4-FFF2-40B4-BE49-F238E27FC236}">
                <a16:creationId xmlns:a16="http://schemas.microsoft.com/office/drawing/2014/main" xmlns="" id="{172889E7-302C-417D-B69B-5E8F6C837DAB}"/>
              </a:ext>
            </a:extLst>
          </p:cNvPr>
          <p:cNvSpPr/>
          <p:nvPr/>
        </p:nvSpPr>
        <p:spPr>
          <a:xfrm>
            <a:off x="7272583" y="4687790"/>
            <a:ext cx="1008000" cy="244800"/>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글 내용</a:t>
            </a:r>
          </a:p>
        </p:txBody>
      </p:sp>
      <p:sp>
        <p:nvSpPr>
          <p:cNvPr id="193" name="순서도: 처리 192">
            <a:extLst>
              <a:ext uri="{FF2B5EF4-FFF2-40B4-BE49-F238E27FC236}">
                <a16:creationId xmlns:a16="http://schemas.microsoft.com/office/drawing/2014/main" xmlns="" id="{6EF8BDA5-CFFD-4736-9853-814FFFCD5839}"/>
              </a:ext>
            </a:extLst>
          </p:cNvPr>
          <p:cNvSpPr/>
          <p:nvPr/>
        </p:nvSpPr>
        <p:spPr>
          <a:xfrm>
            <a:off x="7135061" y="5127048"/>
            <a:ext cx="1278321"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사진첨부</a:t>
            </a:r>
            <a:endParaRPr lang="en-US" altLang="ko-KR" sz="800" dirty="0">
              <a:solidFill>
                <a:schemeClr val="tx1"/>
              </a:solidFill>
            </a:endParaRPr>
          </a:p>
        </p:txBody>
      </p:sp>
      <p:sp>
        <p:nvSpPr>
          <p:cNvPr id="194" name="순서도: 판단 193">
            <a:extLst>
              <a:ext uri="{FF2B5EF4-FFF2-40B4-BE49-F238E27FC236}">
                <a16:creationId xmlns:a16="http://schemas.microsoft.com/office/drawing/2014/main" xmlns="" id="{05479659-23E5-43FA-B290-40E83B2D7F95}"/>
              </a:ext>
            </a:extLst>
          </p:cNvPr>
          <p:cNvSpPr/>
          <p:nvPr/>
        </p:nvSpPr>
        <p:spPr>
          <a:xfrm>
            <a:off x="9074404" y="1864770"/>
            <a:ext cx="1958471" cy="47347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ReviewThumbnailOkAction.java</a:t>
            </a:r>
            <a:endParaRPr lang="ko-KR" altLang="en-US" sz="800" dirty="0">
              <a:solidFill>
                <a:schemeClr val="tx1"/>
              </a:solidFill>
            </a:endParaRPr>
          </a:p>
        </p:txBody>
      </p:sp>
      <p:sp>
        <p:nvSpPr>
          <p:cNvPr id="195" name="직사각형 194">
            <a:extLst>
              <a:ext uri="{FF2B5EF4-FFF2-40B4-BE49-F238E27FC236}">
                <a16:creationId xmlns:a16="http://schemas.microsoft.com/office/drawing/2014/main" xmlns="" id="{9880C532-09FA-4A07-843F-7F9A23682AC1}"/>
              </a:ext>
            </a:extLst>
          </p:cNvPr>
          <p:cNvSpPr/>
          <p:nvPr/>
        </p:nvSpPr>
        <p:spPr>
          <a:xfrm>
            <a:off x="10791267" y="2179560"/>
            <a:ext cx="343364" cy="215444"/>
          </a:xfrm>
          <a:prstGeom prst="rect">
            <a:avLst/>
          </a:prstGeom>
        </p:spPr>
        <p:txBody>
          <a:bodyPr wrap="square">
            <a:spAutoFit/>
          </a:bodyPr>
          <a:lstStyle/>
          <a:p>
            <a:r>
              <a:rPr lang="en-US" altLang="ko-KR" sz="800" dirty="0"/>
              <a:t>NO</a:t>
            </a:r>
            <a:endParaRPr lang="ko-KR" altLang="en-US" sz="800" dirty="0"/>
          </a:p>
        </p:txBody>
      </p:sp>
      <p:sp>
        <p:nvSpPr>
          <p:cNvPr id="197" name="순서도: 처리 196">
            <a:extLst>
              <a:ext uri="{FF2B5EF4-FFF2-40B4-BE49-F238E27FC236}">
                <a16:creationId xmlns:a16="http://schemas.microsoft.com/office/drawing/2014/main" xmlns="" id="{A5112716-C67B-4DBB-B86C-FACFFDA016B3}"/>
              </a:ext>
            </a:extLst>
          </p:cNvPr>
          <p:cNvSpPr/>
          <p:nvPr/>
        </p:nvSpPr>
        <p:spPr>
          <a:xfrm>
            <a:off x="10685757" y="2545844"/>
            <a:ext cx="928424"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error.jsp</a:t>
            </a:r>
            <a:endParaRPr lang="ko-KR" altLang="en-US" sz="800" dirty="0">
              <a:solidFill>
                <a:schemeClr val="tx1"/>
              </a:solidFill>
            </a:endParaRPr>
          </a:p>
        </p:txBody>
      </p:sp>
      <p:sp>
        <p:nvSpPr>
          <p:cNvPr id="199" name="순서도: 판단 198">
            <a:extLst>
              <a:ext uri="{FF2B5EF4-FFF2-40B4-BE49-F238E27FC236}">
                <a16:creationId xmlns:a16="http://schemas.microsoft.com/office/drawing/2014/main" xmlns="" id="{D7FA7F10-E46D-42E2-B7F7-DCA936A91507}"/>
              </a:ext>
            </a:extLst>
          </p:cNvPr>
          <p:cNvSpPr/>
          <p:nvPr/>
        </p:nvSpPr>
        <p:spPr>
          <a:xfrm>
            <a:off x="9065041" y="2738754"/>
            <a:ext cx="1958471" cy="47347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showImages</a:t>
            </a:r>
            <a:endParaRPr lang="en-US" altLang="ko-KR" sz="800" dirty="0">
              <a:solidFill>
                <a:schemeClr val="tx1"/>
              </a:solidFill>
            </a:endParaRPr>
          </a:p>
          <a:p>
            <a:pPr algn="ctr"/>
            <a:r>
              <a:rPr lang="en-US" altLang="ko-KR" sz="800" dirty="0">
                <a:solidFill>
                  <a:schemeClr val="tx1"/>
                </a:solidFill>
              </a:rPr>
              <a:t>(</a:t>
            </a:r>
            <a:r>
              <a:rPr lang="en-US" altLang="ko-KR" sz="800" dirty="0" err="1">
                <a:solidFill>
                  <a:schemeClr val="tx1"/>
                </a:solidFill>
              </a:rPr>
              <a:t>cnt</a:t>
            </a:r>
            <a:r>
              <a:rPr lang="en-US" altLang="ko-KR" sz="800" dirty="0">
                <a:solidFill>
                  <a:schemeClr val="tx1"/>
                </a:solidFill>
              </a:rPr>
              <a:t>)</a:t>
            </a:r>
            <a:endParaRPr lang="ko-KR" altLang="en-US" sz="800" dirty="0">
              <a:solidFill>
                <a:schemeClr val="tx1"/>
              </a:solidFill>
            </a:endParaRPr>
          </a:p>
        </p:txBody>
      </p:sp>
      <p:sp>
        <p:nvSpPr>
          <p:cNvPr id="201" name="순서도: 처리 200">
            <a:extLst>
              <a:ext uri="{FF2B5EF4-FFF2-40B4-BE49-F238E27FC236}">
                <a16:creationId xmlns:a16="http://schemas.microsoft.com/office/drawing/2014/main" xmlns="" id="{514D5D38-2875-47C5-AFEB-9321F8CC4AAF}"/>
              </a:ext>
            </a:extLst>
          </p:cNvPr>
          <p:cNvSpPr/>
          <p:nvPr/>
        </p:nvSpPr>
        <p:spPr>
          <a:xfrm>
            <a:off x="9538330" y="3560457"/>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Filename.jpg</a:t>
            </a:r>
            <a:endParaRPr lang="ko-KR" altLang="en-US" sz="800" dirty="0">
              <a:solidFill>
                <a:schemeClr val="tx1"/>
              </a:solidFill>
            </a:endParaRPr>
          </a:p>
        </p:txBody>
      </p:sp>
      <p:sp>
        <p:nvSpPr>
          <p:cNvPr id="203" name="순서도: 처리 202">
            <a:extLst>
              <a:ext uri="{FF2B5EF4-FFF2-40B4-BE49-F238E27FC236}">
                <a16:creationId xmlns:a16="http://schemas.microsoft.com/office/drawing/2014/main" xmlns="" id="{F3310A70-80C8-41BA-BF19-82FA33C7B53B}"/>
              </a:ext>
            </a:extLst>
          </p:cNvPr>
          <p:cNvSpPr/>
          <p:nvPr/>
        </p:nvSpPr>
        <p:spPr>
          <a:xfrm>
            <a:off x="9538330" y="4000691"/>
            <a:ext cx="1007760" cy="304384"/>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첨부삭제</a:t>
            </a:r>
          </a:p>
        </p:txBody>
      </p:sp>
      <p:sp>
        <p:nvSpPr>
          <p:cNvPr id="204" name="순서도: 처리 203">
            <a:extLst>
              <a:ext uri="{FF2B5EF4-FFF2-40B4-BE49-F238E27FC236}">
                <a16:creationId xmlns:a16="http://schemas.microsoft.com/office/drawing/2014/main" xmlns="" id="{915DF80A-2825-42E1-9AD6-E8076F1BFA41}"/>
              </a:ext>
            </a:extLst>
          </p:cNvPr>
          <p:cNvSpPr/>
          <p:nvPr/>
        </p:nvSpPr>
        <p:spPr>
          <a:xfrm>
            <a:off x="9538330" y="4488912"/>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CancelFile</a:t>
            </a:r>
            <a:r>
              <a:rPr lang="en-US" altLang="ko-KR" sz="800" dirty="0">
                <a:solidFill>
                  <a:schemeClr val="tx1"/>
                </a:solidFill>
              </a:rPr>
              <a:t>()</a:t>
            </a:r>
            <a:endParaRPr lang="ko-KR" altLang="en-US" sz="800" dirty="0">
              <a:solidFill>
                <a:schemeClr val="tx1"/>
              </a:solidFill>
            </a:endParaRPr>
          </a:p>
        </p:txBody>
      </p:sp>
      <p:sp>
        <p:nvSpPr>
          <p:cNvPr id="212" name="순서도: 처리 211">
            <a:extLst>
              <a:ext uri="{FF2B5EF4-FFF2-40B4-BE49-F238E27FC236}">
                <a16:creationId xmlns:a16="http://schemas.microsoft.com/office/drawing/2014/main" xmlns="" id="{B6D46511-C253-4F3C-8E82-826125FE4A11}"/>
              </a:ext>
            </a:extLst>
          </p:cNvPr>
          <p:cNvSpPr/>
          <p:nvPr/>
        </p:nvSpPr>
        <p:spPr>
          <a:xfrm>
            <a:off x="10774137" y="4545670"/>
            <a:ext cx="1245374" cy="55031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내용을 입력해주세요</a:t>
            </a:r>
            <a:r>
              <a:rPr lang="en-US" altLang="ko-KR" sz="800" dirty="0">
                <a:solidFill>
                  <a:schemeClr val="tx1"/>
                </a:solidFill>
                <a:latin typeface="+mn-ea"/>
              </a:rPr>
              <a:t>!'</a:t>
            </a:r>
          </a:p>
        </p:txBody>
      </p:sp>
      <p:sp>
        <p:nvSpPr>
          <p:cNvPr id="215" name="사각형: 둥근 모서리 214">
            <a:extLst>
              <a:ext uri="{FF2B5EF4-FFF2-40B4-BE49-F238E27FC236}">
                <a16:creationId xmlns:a16="http://schemas.microsoft.com/office/drawing/2014/main" xmlns="" id="{7A6D99E1-CC82-4621-ADE1-8838386F6435}"/>
              </a:ext>
            </a:extLst>
          </p:cNvPr>
          <p:cNvSpPr/>
          <p:nvPr/>
        </p:nvSpPr>
        <p:spPr>
          <a:xfrm>
            <a:off x="11202592" y="4871579"/>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cxnSp>
        <p:nvCxnSpPr>
          <p:cNvPr id="216" name="직선 화살표 연결선 215">
            <a:extLst>
              <a:ext uri="{FF2B5EF4-FFF2-40B4-BE49-F238E27FC236}">
                <a16:creationId xmlns:a16="http://schemas.microsoft.com/office/drawing/2014/main" xmlns="" id="{35E76226-9DFD-4D18-9086-3D129A3DF7D3}"/>
              </a:ext>
            </a:extLst>
          </p:cNvPr>
          <p:cNvCxnSpPr>
            <a:cxnSpLocks/>
            <a:stCxn id="179" idx="2"/>
            <a:endCxn id="186" idx="1"/>
          </p:cNvCxnSpPr>
          <p:nvPr/>
        </p:nvCxnSpPr>
        <p:spPr>
          <a:xfrm>
            <a:off x="7774222" y="3972909"/>
            <a:ext cx="1300" cy="25224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19" name="직선 화살표 연결선 218">
            <a:extLst>
              <a:ext uri="{FF2B5EF4-FFF2-40B4-BE49-F238E27FC236}">
                <a16:creationId xmlns:a16="http://schemas.microsoft.com/office/drawing/2014/main" xmlns="" id="{47F45D42-7A21-4D0B-BA9F-A298C80C8757}"/>
              </a:ext>
            </a:extLst>
          </p:cNvPr>
          <p:cNvCxnSpPr>
            <a:cxnSpLocks/>
            <a:stCxn id="186" idx="4"/>
            <a:endCxn id="189" idx="1"/>
          </p:cNvCxnSpPr>
          <p:nvPr/>
        </p:nvCxnSpPr>
        <p:spPr>
          <a:xfrm>
            <a:off x="7775522" y="4469958"/>
            <a:ext cx="1061" cy="2178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21" name="직선 화살표 연결선 220">
            <a:extLst>
              <a:ext uri="{FF2B5EF4-FFF2-40B4-BE49-F238E27FC236}">
                <a16:creationId xmlns:a16="http://schemas.microsoft.com/office/drawing/2014/main" xmlns="" id="{141691FE-C589-43A2-B67F-35A55498A30C}"/>
              </a:ext>
            </a:extLst>
          </p:cNvPr>
          <p:cNvCxnSpPr>
            <a:cxnSpLocks/>
            <a:stCxn id="189" idx="4"/>
            <a:endCxn id="193" idx="0"/>
          </p:cNvCxnSpPr>
          <p:nvPr/>
        </p:nvCxnSpPr>
        <p:spPr>
          <a:xfrm flipH="1">
            <a:off x="7774222" y="4932590"/>
            <a:ext cx="2361" cy="19445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22" name="직사각형 221">
            <a:extLst>
              <a:ext uri="{FF2B5EF4-FFF2-40B4-BE49-F238E27FC236}">
                <a16:creationId xmlns:a16="http://schemas.microsoft.com/office/drawing/2014/main" xmlns="" id="{6F25E1A0-03E9-4E9C-A948-F052E521CDAF}"/>
              </a:ext>
            </a:extLst>
          </p:cNvPr>
          <p:cNvSpPr/>
          <p:nvPr/>
        </p:nvSpPr>
        <p:spPr>
          <a:xfrm>
            <a:off x="8018252" y="4881379"/>
            <a:ext cx="364202" cy="215444"/>
          </a:xfrm>
          <a:prstGeom prst="rect">
            <a:avLst/>
          </a:prstGeom>
        </p:spPr>
        <p:txBody>
          <a:bodyPr wrap="square">
            <a:spAutoFit/>
          </a:bodyPr>
          <a:lstStyle/>
          <a:p>
            <a:r>
              <a:rPr lang="en-US" altLang="ko-KR" sz="800" dirty="0"/>
              <a:t>ajax</a:t>
            </a:r>
            <a:endParaRPr lang="ko-KR" altLang="en-US" sz="800" dirty="0"/>
          </a:p>
        </p:txBody>
      </p:sp>
      <p:cxnSp>
        <p:nvCxnSpPr>
          <p:cNvPr id="223" name="직선 화살표 연결선 222">
            <a:extLst>
              <a:ext uri="{FF2B5EF4-FFF2-40B4-BE49-F238E27FC236}">
                <a16:creationId xmlns:a16="http://schemas.microsoft.com/office/drawing/2014/main" xmlns="" id="{1CF97BBC-00A1-42C3-846B-D34F7257F977}"/>
              </a:ext>
            </a:extLst>
          </p:cNvPr>
          <p:cNvCxnSpPr>
            <a:cxnSpLocks/>
            <a:stCxn id="193" idx="3"/>
            <a:endCxn id="194" idx="1"/>
          </p:cNvCxnSpPr>
          <p:nvPr/>
        </p:nvCxnSpPr>
        <p:spPr>
          <a:xfrm flipV="1">
            <a:off x="8413382" y="2101509"/>
            <a:ext cx="661022" cy="3148213"/>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24" name="직선 화살표 연결선 222">
            <a:extLst>
              <a:ext uri="{FF2B5EF4-FFF2-40B4-BE49-F238E27FC236}">
                <a16:creationId xmlns:a16="http://schemas.microsoft.com/office/drawing/2014/main" xmlns="" id="{F4FF2203-B307-488E-87AB-E73C7E82B9E5}"/>
              </a:ext>
            </a:extLst>
          </p:cNvPr>
          <p:cNvCxnSpPr>
            <a:cxnSpLocks/>
            <a:stCxn id="194" idx="3"/>
            <a:endCxn id="197" idx="0"/>
          </p:cNvCxnSpPr>
          <p:nvPr/>
        </p:nvCxnSpPr>
        <p:spPr>
          <a:xfrm>
            <a:off x="11032875" y="2101509"/>
            <a:ext cx="117094" cy="444335"/>
          </a:xfrm>
          <a:prstGeom prst="bentConnector2">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27" name="직선 화살표 연결선 226">
            <a:extLst>
              <a:ext uri="{FF2B5EF4-FFF2-40B4-BE49-F238E27FC236}">
                <a16:creationId xmlns:a16="http://schemas.microsoft.com/office/drawing/2014/main" xmlns="" id="{FCE57682-03B4-4627-95F9-761383A93ED2}"/>
              </a:ext>
            </a:extLst>
          </p:cNvPr>
          <p:cNvCxnSpPr>
            <a:cxnSpLocks/>
            <a:stCxn id="194" idx="2"/>
            <a:endCxn id="199" idx="0"/>
          </p:cNvCxnSpPr>
          <p:nvPr/>
        </p:nvCxnSpPr>
        <p:spPr>
          <a:xfrm flipH="1">
            <a:off x="10044277" y="2338248"/>
            <a:ext cx="9363" cy="40050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31" name="직사각형 230">
            <a:extLst>
              <a:ext uri="{FF2B5EF4-FFF2-40B4-BE49-F238E27FC236}">
                <a16:creationId xmlns:a16="http://schemas.microsoft.com/office/drawing/2014/main" xmlns="" id="{4A81211F-E6A3-4E82-965E-0E7289B54AB3}"/>
              </a:ext>
            </a:extLst>
          </p:cNvPr>
          <p:cNvSpPr/>
          <p:nvPr/>
        </p:nvSpPr>
        <p:spPr>
          <a:xfrm>
            <a:off x="9595895" y="2456531"/>
            <a:ext cx="448382" cy="215444"/>
          </a:xfrm>
          <a:prstGeom prst="rect">
            <a:avLst/>
          </a:prstGeom>
        </p:spPr>
        <p:txBody>
          <a:bodyPr wrap="square">
            <a:spAutoFit/>
          </a:bodyPr>
          <a:lstStyle/>
          <a:p>
            <a:r>
              <a:rPr lang="en-US" altLang="ko-KR" sz="800" dirty="0"/>
              <a:t>YES</a:t>
            </a:r>
            <a:endParaRPr lang="ko-KR" altLang="en-US" sz="800" dirty="0"/>
          </a:p>
        </p:txBody>
      </p:sp>
      <p:cxnSp>
        <p:nvCxnSpPr>
          <p:cNvPr id="232" name="직선 화살표 연결선 222">
            <a:extLst>
              <a:ext uri="{FF2B5EF4-FFF2-40B4-BE49-F238E27FC236}">
                <a16:creationId xmlns:a16="http://schemas.microsoft.com/office/drawing/2014/main" xmlns="" id="{0133357A-81F0-430C-A32C-356136A21254}"/>
              </a:ext>
            </a:extLst>
          </p:cNvPr>
          <p:cNvCxnSpPr>
            <a:cxnSpLocks/>
            <a:stCxn id="199" idx="3"/>
            <a:endCxn id="235" idx="0"/>
          </p:cNvCxnSpPr>
          <p:nvPr/>
        </p:nvCxnSpPr>
        <p:spPr>
          <a:xfrm>
            <a:off x="11023512" y="2975493"/>
            <a:ext cx="157408" cy="330833"/>
          </a:xfrm>
          <a:prstGeom prst="bentConnector2">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35" name="순서도: 처리 234">
            <a:extLst>
              <a:ext uri="{FF2B5EF4-FFF2-40B4-BE49-F238E27FC236}">
                <a16:creationId xmlns:a16="http://schemas.microsoft.com/office/drawing/2014/main" xmlns="" id="{1C59262A-E996-4D3E-A2C5-462B18E095FA}"/>
              </a:ext>
            </a:extLst>
          </p:cNvPr>
          <p:cNvSpPr/>
          <p:nvPr/>
        </p:nvSpPr>
        <p:spPr>
          <a:xfrm>
            <a:off x="10716708" y="3306326"/>
            <a:ext cx="928424"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error.jsp</a:t>
            </a:r>
            <a:endParaRPr lang="ko-KR" altLang="en-US" sz="800" dirty="0">
              <a:solidFill>
                <a:schemeClr val="tx1"/>
              </a:solidFill>
            </a:endParaRPr>
          </a:p>
        </p:txBody>
      </p:sp>
      <p:sp>
        <p:nvSpPr>
          <p:cNvPr id="240" name="직사각형 239">
            <a:extLst>
              <a:ext uri="{FF2B5EF4-FFF2-40B4-BE49-F238E27FC236}">
                <a16:creationId xmlns:a16="http://schemas.microsoft.com/office/drawing/2014/main" xmlns="" id="{31569DC9-7E5A-4A8E-AB85-C92AE17320E3}"/>
              </a:ext>
            </a:extLst>
          </p:cNvPr>
          <p:cNvSpPr/>
          <p:nvPr/>
        </p:nvSpPr>
        <p:spPr>
          <a:xfrm>
            <a:off x="10850278" y="3067379"/>
            <a:ext cx="343364" cy="215444"/>
          </a:xfrm>
          <a:prstGeom prst="rect">
            <a:avLst/>
          </a:prstGeom>
        </p:spPr>
        <p:txBody>
          <a:bodyPr wrap="square">
            <a:spAutoFit/>
          </a:bodyPr>
          <a:lstStyle/>
          <a:p>
            <a:r>
              <a:rPr lang="en-US" altLang="ko-KR" sz="800" dirty="0"/>
              <a:t>NO</a:t>
            </a:r>
            <a:endParaRPr lang="ko-KR" altLang="en-US" sz="800" dirty="0"/>
          </a:p>
        </p:txBody>
      </p:sp>
      <p:sp>
        <p:nvSpPr>
          <p:cNvPr id="241" name="직사각형 240">
            <a:extLst>
              <a:ext uri="{FF2B5EF4-FFF2-40B4-BE49-F238E27FC236}">
                <a16:creationId xmlns:a16="http://schemas.microsoft.com/office/drawing/2014/main" xmlns="" id="{C12A4D9B-24EE-4476-87D6-D0EE64021472}"/>
              </a:ext>
            </a:extLst>
          </p:cNvPr>
          <p:cNvSpPr/>
          <p:nvPr/>
        </p:nvSpPr>
        <p:spPr>
          <a:xfrm>
            <a:off x="9666454" y="3304584"/>
            <a:ext cx="448382" cy="215444"/>
          </a:xfrm>
          <a:prstGeom prst="rect">
            <a:avLst/>
          </a:prstGeom>
        </p:spPr>
        <p:txBody>
          <a:bodyPr wrap="square">
            <a:spAutoFit/>
          </a:bodyPr>
          <a:lstStyle/>
          <a:p>
            <a:r>
              <a:rPr lang="en-US" altLang="ko-KR" sz="800" dirty="0"/>
              <a:t>YES</a:t>
            </a:r>
            <a:endParaRPr lang="ko-KR" altLang="en-US" sz="800" dirty="0"/>
          </a:p>
        </p:txBody>
      </p:sp>
      <p:cxnSp>
        <p:nvCxnSpPr>
          <p:cNvPr id="242" name="직선 화살표 연결선 241">
            <a:extLst>
              <a:ext uri="{FF2B5EF4-FFF2-40B4-BE49-F238E27FC236}">
                <a16:creationId xmlns:a16="http://schemas.microsoft.com/office/drawing/2014/main" xmlns="" id="{1428E615-C529-4341-BFEC-C1ADC4D7901C}"/>
              </a:ext>
            </a:extLst>
          </p:cNvPr>
          <p:cNvCxnSpPr>
            <a:cxnSpLocks/>
            <a:stCxn id="199" idx="2"/>
            <a:endCxn id="201" idx="0"/>
          </p:cNvCxnSpPr>
          <p:nvPr/>
        </p:nvCxnSpPr>
        <p:spPr>
          <a:xfrm flipH="1">
            <a:off x="10042386" y="3212232"/>
            <a:ext cx="1891" cy="34822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47" name="직선 화살표 연결선 246">
            <a:extLst>
              <a:ext uri="{FF2B5EF4-FFF2-40B4-BE49-F238E27FC236}">
                <a16:creationId xmlns:a16="http://schemas.microsoft.com/office/drawing/2014/main" xmlns="" id="{D271FE7D-21E9-4D41-BB34-1F2D76BD6377}"/>
              </a:ext>
            </a:extLst>
          </p:cNvPr>
          <p:cNvCxnSpPr>
            <a:cxnSpLocks/>
            <a:stCxn id="201" idx="2"/>
            <a:endCxn id="203" idx="0"/>
          </p:cNvCxnSpPr>
          <p:nvPr/>
        </p:nvCxnSpPr>
        <p:spPr>
          <a:xfrm flipH="1">
            <a:off x="10042210" y="3805805"/>
            <a:ext cx="176" cy="19488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51" name="직선 화살표 연결선 250">
            <a:extLst>
              <a:ext uri="{FF2B5EF4-FFF2-40B4-BE49-F238E27FC236}">
                <a16:creationId xmlns:a16="http://schemas.microsoft.com/office/drawing/2014/main" xmlns="" id="{5881824E-3BBA-4A3A-B103-2D51577644E1}"/>
              </a:ext>
            </a:extLst>
          </p:cNvPr>
          <p:cNvCxnSpPr>
            <a:cxnSpLocks/>
            <a:stCxn id="203" idx="2"/>
            <a:endCxn id="204" idx="0"/>
          </p:cNvCxnSpPr>
          <p:nvPr/>
        </p:nvCxnSpPr>
        <p:spPr>
          <a:xfrm>
            <a:off x="10042210" y="4305075"/>
            <a:ext cx="176" cy="18383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59" name="직선 화살표 연결선 258">
            <a:extLst>
              <a:ext uri="{FF2B5EF4-FFF2-40B4-BE49-F238E27FC236}">
                <a16:creationId xmlns:a16="http://schemas.microsoft.com/office/drawing/2014/main" xmlns="" id="{AB77A23A-EE40-41A5-8700-6FB0AAC60182}"/>
              </a:ext>
            </a:extLst>
          </p:cNvPr>
          <p:cNvCxnSpPr>
            <a:cxnSpLocks/>
            <a:stCxn id="204" idx="2"/>
            <a:endCxn id="352" idx="0"/>
          </p:cNvCxnSpPr>
          <p:nvPr/>
        </p:nvCxnSpPr>
        <p:spPr>
          <a:xfrm flipH="1">
            <a:off x="10037253" y="4734260"/>
            <a:ext cx="5133" cy="34231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14" name="순서도: 판단 313">
            <a:extLst>
              <a:ext uri="{FF2B5EF4-FFF2-40B4-BE49-F238E27FC236}">
                <a16:creationId xmlns:a16="http://schemas.microsoft.com/office/drawing/2014/main" xmlns="" id="{890AD3E9-BC54-4C15-ADD9-1903D583D1E2}"/>
              </a:ext>
            </a:extLst>
          </p:cNvPr>
          <p:cNvSpPr/>
          <p:nvPr/>
        </p:nvSpPr>
        <p:spPr>
          <a:xfrm>
            <a:off x="8989777" y="5836945"/>
            <a:ext cx="2094951" cy="506495"/>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MemberBoardModiyOkAction.java</a:t>
            </a:r>
          </a:p>
        </p:txBody>
      </p:sp>
      <p:cxnSp>
        <p:nvCxnSpPr>
          <p:cNvPr id="315" name="직선 화살표 연결선 314">
            <a:extLst>
              <a:ext uri="{FF2B5EF4-FFF2-40B4-BE49-F238E27FC236}">
                <a16:creationId xmlns:a16="http://schemas.microsoft.com/office/drawing/2014/main" xmlns="" id="{4942AE1F-E7A4-449B-B830-BBE6DE4C8765}"/>
              </a:ext>
            </a:extLst>
          </p:cNvPr>
          <p:cNvCxnSpPr>
            <a:cxnSpLocks/>
            <a:stCxn id="352" idx="2"/>
            <a:endCxn id="314" idx="0"/>
          </p:cNvCxnSpPr>
          <p:nvPr/>
        </p:nvCxnSpPr>
        <p:spPr>
          <a:xfrm>
            <a:off x="10037253" y="5460304"/>
            <a:ext cx="0" cy="37664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324" name="그림 323" descr="모니터, 컴퓨터이(가) 표시된 사진&#10;&#10;자동 생성된 설명">
            <a:extLst>
              <a:ext uri="{FF2B5EF4-FFF2-40B4-BE49-F238E27FC236}">
                <a16:creationId xmlns:a16="http://schemas.microsoft.com/office/drawing/2014/main" xmlns="" id="{0512F63E-5CBD-4A4B-9B77-C8B55FBD6F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4255" y="5814425"/>
            <a:ext cx="439025" cy="544395"/>
          </a:xfrm>
          <a:prstGeom prst="rect">
            <a:avLst/>
          </a:prstGeom>
        </p:spPr>
      </p:pic>
      <p:cxnSp>
        <p:nvCxnSpPr>
          <p:cNvPr id="325" name="직선 화살표 연결선 143">
            <a:extLst>
              <a:ext uri="{FF2B5EF4-FFF2-40B4-BE49-F238E27FC236}">
                <a16:creationId xmlns:a16="http://schemas.microsoft.com/office/drawing/2014/main" xmlns="" id="{E14E42B1-61F1-4101-A3A9-B392ECDAD259}"/>
              </a:ext>
            </a:extLst>
          </p:cNvPr>
          <p:cNvCxnSpPr>
            <a:cxnSpLocks/>
            <a:stCxn id="324" idx="3"/>
            <a:endCxn id="314" idx="1"/>
          </p:cNvCxnSpPr>
          <p:nvPr/>
        </p:nvCxnSpPr>
        <p:spPr>
          <a:xfrm>
            <a:off x="8463280" y="6086623"/>
            <a:ext cx="526497" cy="357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29" name="직사각형 328">
            <a:extLst>
              <a:ext uri="{FF2B5EF4-FFF2-40B4-BE49-F238E27FC236}">
                <a16:creationId xmlns:a16="http://schemas.microsoft.com/office/drawing/2014/main" xmlns="" id="{14A0C9E0-D33A-4A8F-9C30-9E0DD319E65D}"/>
              </a:ext>
            </a:extLst>
          </p:cNvPr>
          <p:cNvSpPr/>
          <p:nvPr/>
        </p:nvSpPr>
        <p:spPr>
          <a:xfrm>
            <a:off x="7794448" y="6236146"/>
            <a:ext cx="1278320" cy="461665"/>
          </a:xfrm>
          <a:prstGeom prst="rect">
            <a:avLst/>
          </a:prstGeom>
        </p:spPr>
        <p:txBody>
          <a:bodyPr wrap="square">
            <a:spAutoFit/>
          </a:bodyPr>
          <a:lstStyle/>
          <a:p>
            <a:r>
              <a:rPr lang="en-US" altLang="ko-KR" sz="800" dirty="0"/>
              <a:t>FILENAME</a:t>
            </a:r>
          </a:p>
          <a:p>
            <a:r>
              <a:rPr lang="en-US" altLang="ko-KR" sz="800" dirty="0"/>
              <a:t>DG_PHOTOBOARD</a:t>
            </a:r>
            <a:endParaRPr lang="ko-KR" altLang="en-US" sz="800" dirty="0"/>
          </a:p>
          <a:p>
            <a:endParaRPr lang="ko-KR" altLang="en-US" sz="800" dirty="0"/>
          </a:p>
        </p:txBody>
      </p:sp>
      <p:cxnSp>
        <p:nvCxnSpPr>
          <p:cNvPr id="343" name="직선 화살표 연결선 342">
            <a:extLst>
              <a:ext uri="{FF2B5EF4-FFF2-40B4-BE49-F238E27FC236}">
                <a16:creationId xmlns:a16="http://schemas.microsoft.com/office/drawing/2014/main" xmlns="" id="{8274D239-EA80-42BE-8717-5B038521D0E7}"/>
              </a:ext>
            </a:extLst>
          </p:cNvPr>
          <p:cNvCxnSpPr>
            <a:cxnSpLocks/>
            <a:stCxn id="314" idx="2"/>
            <a:endCxn id="7" idx="1"/>
          </p:cNvCxnSpPr>
          <p:nvPr/>
        </p:nvCxnSpPr>
        <p:spPr>
          <a:xfrm rot="5400000" flipH="1">
            <a:off x="4380482" y="686669"/>
            <a:ext cx="3631036" cy="7682507"/>
          </a:xfrm>
          <a:prstGeom prst="bentConnector4">
            <a:avLst>
              <a:gd name="adj1" fmla="val -6296"/>
              <a:gd name="adj2" fmla="val 102976"/>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52" name="순서도: 판단 351">
            <a:extLst>
              <a:ext uri="{FF2B5EF4-FFF2-40B4-BE49-F238E27FC236}">
                <a16:creationId xmlns:a16="http://schemas.microsoft.com/office/drawing/2014/main" xmlns="" id="{949B972A-6ACE-4720-AE9C-CC4E8A0FF879}"/>
              </a:ext>
            </a:extLst>
          </p:cNvPr>
          <p:cNvSpPr/>
          <p:nvPr/>
        </p:nvSpPr>
        <p:spPr>
          <a:xfrm>
            <a:off x="9164570" y="5076571"/>
            <a:ext cx="1745366" cy="383733"/>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formSubmit</a:t>
            </a:r>
            <a:r>
              <a:rPr lang="en-US" altLang="ko-KR" sz="800" dirty="0">
                <a:solidFill>
                  <a:schemeClr val="tx1"/>
                </a:solidFill>
              </a:rPr>
              <a:t>()</a:t>
            </a:r>
          </a:p>
          <a:p>
            <a:pPr algn="ctr"/>
            <a:r>
              <a:rPr lang="ko-KR" altLang="en-US" sz="800" dirty="0">
                <a:solidFill>
                  <a:schemeClr val="tx1"/>
                </a:solidFill>
              </a:rPr>
              <a:t>게시글 수정</a:t>
            </a:r>
          </a:p>
        </p:txBody>
      </p:sp>
      <p:cxnSp>
        <p:nvCxnSpPr>
          <p:cNvPr id="363" name="직선 화살표 연결선 362">
            <a:extLst>
              <a:ext uri="{FF2B5EF4-FFF2-40B4-BE49-F238E27FC236}">
                <a16:creationId xmlns:a16="http://schemas.microsoft.com/office/drawing/2014/main" xmlns="" id="{239E9F56-3818-4D22-ACD7-07A477881113}"/>
              </a:ext>
            </a:extLst>
          </p:cNvPr>
          <p:cNvCxnSpPr>
            <a:cxnSpLocks/>
            <a:stCxn id="352" idx="3"/>
            <a:endCxn id="212" idx="2"/>
          </p:cNvCxnSpPr>
          <p:nvPr/>
        </p:nvCxnSpPr>
        <p:spPr>
          <a:xfrm flipV="1">
            <a:off x="10909936" y="5095980"/>
            <a:ext cx="486888" cy="172458"/>
          </a:xfrm>
          <a:prstGeom prst="bentConnector2">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74" name="직사각형 373">
            <a:extLst>
              <a:ext uri="{FF2B5EF4-FFF2-40B4-BE49-F238E27FC236}">
                <a16:creationId xmlns:a16="http://schemas.microsoft.com/office/drawing/2014/main" xmlns="" id="{D57E18EF-CD24-4EA2-A20B-620D01B6323C}"/>
              </a:ext>
            </a:extLst>
          </p:cNvPr>
          <p:cNvSpPr/>
          <p:nvPr/>
        </p:nvSpPr>
        <p:spPr>
          <a:xfrm>
            <a:off x="11438855" y="5114436"/>
            <a:ext cx="343364" cy="215444"/>
          </a:xfrm>
          <a:prstGeom prst="rect">
            <a:avLst/>
          </a:prstGeom>
        </p:spPr>
        <p:txBody>
          <a:bodyPr wrap="square">
            <a:spAutoFit/>
          </a:bodyPr>
          <a:lstStyle/>
          <a:p>
            <a:r>
              <a:rPr lang="en-US" altLang="ko-KR" sz="800" dirty="0"/>
              <a:t>NO</a:t>
            </a:r>
            <a:endParaRPr lang="ko-KR" altLang="en-US" sz="800" dirty="0"/>
          </a:p>
        </p:txBody>
      </p:sp>
      <p:sp>
        <p:nvSpPr>
          <p:cNvPr id="375" name="직사각형 374">
            <a:extLst>
              <a:ext uri="{FF2B5EF4-FFF2-40B4-BE49-F238E27FC236}">
                <a16:creationId xmlns:a16="http://schemas.microsoft.com/office/drawing/2014/main" xmlns="" id="{C1FE34FC-DB14-4D67-B17F-05E17EEC6871}"/>
              </a:ext>
            </a:extLst>
          </p:cNvPr>
          <p:cNvSpPr/>
          <p:nvPr/>
        </p:nvSpPr>
        <p:spPr>
          <a:xfrm>
            <a:off x="9563784" y="5524349"/>
            <a:ext cx="448382" cy="215444"/>
          </a:xfrm>
          <a:prstGeom prst="rect">
            <a:avLst/>
          </a:prstGeom>
        </p:spPr>
        <p:txBody>
          <a:bodyPr wrap="square">
            <a:spAutoFit/>
          </a:bodyPr>
          <a:lstStyle/>
          <a:p>
            <a:r>
              <a:rPr lang="en-US" altLang="ko-KR" sz="800" dirty="0"/>
              <a:t>YES</a:t>
            </a:r>
            <a:endParaRPr lang="ko-KR" altLang="en-US" sz="800" dirty="0"/>
          </a:p>
        </p:txBody>
      </p:sp>
      <p:cxnSp>
        <p:nvCxnSpPr>
          <p:cNvPr id="380" name="직선 화살표 연결선 362">
            <a:extLst>
              <a:ext uri="{FF2B5EF4-FFF2-40B4-BE49-F238E27FC236}">
                <a16:creationId xmlns:a16="http://schemas.microsoft.com/office/drawing/2014/main" xmlns="" id="{97D06AB5-8AC2-4F15-BF0B-0E9AB8D75D0A}"/>
              </a:ext>
            </a:extLst>
          </p:cNvPr>
          <p:cNvCxnSpPr>
            <a:cxnSpLocks/>
            <a:stCxn id="212" idx="1"/>
            <a:endCxn id="189" idx="5"/>
          </p:cNvCxnSpPr>
          <p:nvPr/>
        </p:nvCxnSpPr>
        <p:spPr>
          <a:xfrm flipH="1" flipV="1">
            <a:off x="8179783" y="4810190"/>
            <a:ext cx="2594354" cy="1063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60" name="순서도: 연결자 159">
            <a:extLst>
              <a:ext uri="{FF2B5EF4-FFF2-40B4-BE49-F238E27FC236}">
                <a16:creationId xmlns:a16="http://schemas.microsoft.com/office/drawing/2014/main" xmlns="" id="{2E0D7386-BE70-4C9D-9D91-7B7CB387AA6E}"/>
              </a:ext>
            </a:extLst>
          </p:cNvPr>
          <p:cNvSpPr/>
          <p:nvPr/>
        </p:nvSpPr>
        <p:spPr>
          <a:xfrm flipV="1">
            <a:off x="3016765" y="4734260"/>
            <a:ext cx="238432" cy="230608"/>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schemeClr val="tx1"/>
              </a:solidFill>
            </a:endParaRPr>
          </a:p>
        </p:txBody>
      </p:sp>
      <p:cxnSp>
        <p:nvCxnSpPr>
          <p:cNvPr id="163" name="직선 화살표 연결선 162">
            <a:extLst>
              <a:ext uri="{FF2B5EF4-FFF2-40B4-BE49-F238E27FC236}">
                <a16:creationId xmlns:a16="http://schemas.microsoft.com/office/drawing/2014/main" xmlns="" id="{74F836EC-B72A-4CDF-B3B4-57F0634C45FF}"/>
              </a:ext>
            </a:extLst>
          </p:cNvPr>
          <p:cNvCxnSpPr>
            <a:cxnSpLocks/>
            <a:stCxn id="120" idx="2"/>
            <a:endCxn id="160" idx="4"/>
          </p:cNvCxnSpPr>
          <p:nvPr/>
        </p:nvCxnSpPr>
        <p:spPr>
          <a:xfrm>
            <a:off x="3135981" y="4422273"/>
            <a:ext cx="0" cy="31198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64" name="직사각형 163">
            <a:extLst>
              <a:ext uri="{FF2B5EF4-FFF2-40B4-BE49-F238E27FC236}">
                <a16:creationId xmlns:a16="http://schemas.microsoft.com/office/drawing/2014/main" xmlns="" id="{F950904A-4043-46CF-8DEB-8D43A880B5E2}"/>
              </a:ext>
            </a:extLst>
          </p:cNvPr>
          <p:cNvSpPr/>
          <p:nvPr/>
        </p:nvSpPr>
        <p:spPr>
          <a:xfrm>
            <a:off x="2852089" y="5036286"/>
            <a:ext cx="567784" cy="215444"/>
          </a:xfrm>
          <a:prstGeom prst="rect">
            <a:avLst/>
          </a:prstGeom>
        </p:spPr>
        <p:txBody>
          <a:bodyPr wrap="none">
            <a:spAutoFit/>
          </a:bodyPr>
          <a:lstStyle/>
          <a:p>
            <a:r>
              <a:rPr lang="en-US" altLang="ko-KR" sz="800" dirty="0"/>
              <a:t>Connect</a:t>
            </a:r>
            <a:endParaRPr lang="ko-KR" altLang="en-US" sz="800" dirty="0"/>
          </a:p>
        </p:txBody>
      </p:sp>
      <p:cxnSp>
        <p:nvCxnSpPr>
          <p:cNvPr id="173" name="연결선: 꺾임 172">
            <a:extLst>
              <a:ext uri="{FF2B5EF4-FFF2-40B4-BE49-F238E27FC236}">
                <a16:creationId xmlns:a16="http://schemas.microsoft.com/office/drawing/2014/main" xmlns="" id="{5A0DC66D-A2DF-4012-A74D-4A707193C8FE}"/>
              </a:ext>
            </a:extLst>
          </p:cNvPr>
          <p:cNvCxnSpPr>
            <a:cxnSpLocks/>
            <a:stCxn id="160" idx="6"/>
            <a:endCxn id="132" idx="1"/>
          </p:cNvCxnSpPr>
          <p:nvPr/>
        </p:nvCxnSpPr>
        <p:spPr>
          <a:xfrm flipV="1">
            <a:off x="3255197" y="2058758"/>
            <a:ext cx="1683727" cy="2790806"/>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5744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719F2D03-4DCC-42DA-95ED-B3FF360D7F63}"/>
              </a:ext>
            </a:extLst>
          </p:cNvPr>
          <p:cNvSpPr>
            <a:spLocks noGrp="1"/>
          </p:cNvSpPr>
          <p:nvPr>
            <p:ph type="title"/>
          </p:nvPr>
        </p:nvSpPr>
        <p:spPr/>
        <p:txBody>
          <a:bodyPr/>
          <a:lstStyle/>
          <a:p>
            <a:r>
              <a:rPr lang="en-US" altLang="ko-KR" dirty="0"/>
              <a:t>User-flow:</a:t>
            </a:r>
            <a:r>
              <a:rPr lang="ko-KR" altLang="en-US" dirty="0"/>
              <a:t>회원사진게시판</a:t>
            </a:r>
            <a:r>
              <a:rPr lang="en-US" altLang="ko-KR" dirty="0"/>
              <a:t>(</a:t>
            </a:r>
            <a:r>
              <a:rPr lang="ko-KR" altLang="en-US" dirty="0"/>
              <a:t>게시글</a:t>
            </a:r>
            <a:r>
              <a:rPr lang="en-US" altLang="ko-KR" dirty="0"/>
              <a:t> </a:t>
            </a:r>
            <a:r>
              <a:rPr lang="ko-KR" altLang="en-US" dirty="0"/>
              <a:t>삭제</a:t>
            </a:r>
            <a:r>
              <a:rPr lang="en-US" altLang="ko-KR" dirty="0"/>
              <a:t>)</a:t>
            </a:r>
            <a:endParaRPr lang="ko-KR" altLang="en-US" dirty="0"/>
          </a:p>
        </p:txBody>
      </p:sp>
      <p:graphicFrame>
        <p:nvGraphicFramePr>
          <p:cNvPr id="3" name="표 2">
            <a:extLst>
              <a:ext uri="{FF2B5EF4-FFF2-40B4-BE49-F238E27FC236}">
                <a16:creationId xmlns:a16="http://schemas.microsoft.com/office/drawing/2014/main" xmlns="" id="{8B87A678-AF99-4807-A120-CB661ED337F4}"/>
              </a:ext>
            </a:extLst>
          </p:cNvPr>
          <p:cNvGraphicFramePr>
            <a:graphicFrameLocks noGrp="1"/>
          </p:cNvGraphicFramePr>
          <p:nvPr>
            <p:extLst>
              <p:ext uri="{D42A27DB-BD31-4B8C-83A1-F6EECF244321}">
                <p14:modId xmlns:p14="http://schemas.microsoft.com/office/powerpoint/2010/main" val="105013525"/>
              </p:ext>
            </p:extLst>
          </p:nvPr>
        </p:nvGraphicFramePr>
        <p:xfrm>
          <a:off x="577819" y="1017000"/>
          <a:ext cx="10664262" cy="5652360"/>
        </p:xfrm>
        <a:graphic>
          <a:graphicData uri="http://schemas.openxmlformats.org/drawingml/2006/table">
            <a:tbl>
              <a:tblPr>
                <a:tableStyleId>{5C22544A-7EE6-4342-B048-85BDC9FD1C3A}</a:tableStyleId>
              </a:tblPr>
              <a:tblGrid>
                <a:gridCol w="1285458">
                  <a:extLst>
                    <a:ext uri="{9D8B030D-6E8A-4147-A177-3AD203B41FA5}">
                      <a16:colId xmlns:a16="http://schemas.microsoft.com/office/drawing/2014/main" xmlns="" val="554055183"/>
                    </a:ext>
                  </a:extLst>
                </a:gridCol>
                <a:gridCol w="2319362">
                  <a:extLst>
                    <a:ext uri="{9D8B030D-6E8A-4147-A177-3AD203B41FA5}">
                      <a16:colId xmlns:a16="http://schemas.microsoft.com/office/drawing/2014/main" xmlns="" val="20000"/>
                    </a:ext>
                  </a:extLst>
                </a:gridCol>
                <a:gridCol w="2458024">
                  <a:extLst>
                    <a:ext uri="{9D8B030D-6E8A-4147-A177-3AD203B41FA5}">
                      <a16:colId xmlns:a16="http://schemas.microsoft.com/office/drawing/2014/main" xmlns="" val="20001"/>
                    </a:ext>
                  </a:extLst>
                </a:gridCol>
                <a:gridCol w="2386816">
                  <a:extLst>
                    <a:ext uri="{9D8B030D-6E8A-4147-A177-3AD203B41FA5}">
                      <a16:colId xmlns:a16="http://schemas.microsoft.com/office/drawing/2014/main" xmlns="" val="20004"/>
                    </a:ext>
                  </a:extLst>
                </a:gridCol>
                <a:gridCol w="2214602">
                  <a:extLst>
                    <a:ext uri="{9D8B030D-6E8A-4147-A177-3AD203B41FA5}">
                      <a16:colId xmlns:a16="http://schemas.microsoft.com/office/drawing/2014/main" xmlns="" val="20005"/>
                    </a:ext>
                  </a:extLst>
                </a:gridCol>
              </a:tblGrid>
              <a:tr h="495425">
                <a:tc rowSpan="2">
                  <a:txBody>
                    <a:bodyPr/>
                    <a:lstStyle/>
                    <a:p>
                      <a:pPr algn="ctr" latinLnBrk="1"/>
                      <a:r>
                        <a:rPr lang="en-US" altLang="ko-KR" sz="1000" b="1" dirty="0">
                          <a:solidFill>
                            <a:schemeClr val="tx1"/>
                          </a:solidFill>
                        </a:rPr>
                        <a:t>Member</a:t>
                      </a:r>
                    </a:p>
                    <a:p>
                      <a:pPr algn="ctr" latinLnBrk="1"/>
                      <a:r>
                        <a:rPr lang="en-US" altLang="ko-KR" sz="1000" b="1" dirty="0" err="1">
                          <a:solidFill>
                            <a:schemeClr val="tx1"/>
                          </a:solidFill>
                        </a:rPr>
                        <a:t>BoardDetail</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ko-KR" altLang="en-US" sz="1000" b="1" dirty="0">
                          <a:solidFill>
                            <a:schemeClr val="tx1"/>
                          </a:solidFill>
                        </a:rPr>
                        <a:t>게시글 삭제</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0"/>
                  </a:ext>
                </a:extLst>
              </a:tr>
              <a:tr h="5156935">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xmlns="" val="10001"/>
                  </a:ext>
                </a:extLst>
              </a:tr>
            </a:tbl>
          </a:graphicData>
        </a:graphic>
      </p:graphicFrame>
      <p:sp>
        <p:nvSpPr>
          <p:cNvPr id="6" name="순서도: 수행의 시작/종료 5">
            <a:extLst>
              <a:ext uri="{FF2B5EF4-FFF2-40B4-BE49-F238E27FC236}">
                <a16:creationId xmlns:a16="http://schemas.microsoft.com/office/drawing/2014/main" xmlns="" id="{B7D46F69-1CA3-4F48-B383-30D303FFEABB}"/>
              </a:ext>
            </a:extLst>
          </p:cNvPr>
          <p:cNvSpPr/>
          <p:nvPr/>
        </p:nvSpPr>
        <p:spPr>
          <a:xfrm>
            <a:off x="2631925" y="193823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삭제</a:t>
            </a:r>
          </a:p>
        </p:txBody>
      </p:sp>
      <p:sp>
        <p:nvSpPr>
          <p:cNvPr id="7" name="순서도: 처리 6">
            <a:extLst>
              <a:ext uri="{FF2B5EF4-FFF2-40B4-BE49-F238E27FC236}">
                <a16:creationId xmlns:a16="http://schemas.microsoft.com/office/drawing/2014/main" xmlns="" id="{B61B2F31-1FAE-4B5E-9F16-9334C3015BAC}"/>
              </a:ext>
            </a:extLst>
          </p:cNvPr>
          <p:cNvSpPr/>
          <p:nvPr/>
        </p:nvSpPr>
        <p:spPr>
          <a:xfrm>
            <a:off x="2349200" y="4578874"/>
            <a:ext cx="1563557" cy="42719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MemberBoardDeleteOkAction.java</a:t>
            </a:r>
            <a:endParaRPr lang="ko-KR" altLang="en-US" sz="800" dirty="0">
              <a:solidFill>
                <a:schemeClr val="tx1"/>
              </a:solidFill>
            </a:endParaRPr>
          </a:p>
        </p:txBody>
      </p:sp>
      <p:cxnSp>
        <p:nvCxnSpPr>
          <p:cNvPr id="15" name="직선 화살표 연결선 14">
            <a:extLst>
              <a:ext uri="{FF2B5EF4-FFF2-40B4-BE49-F238E27FC236}">
                <a16:creationId xmlns:a16="http://schemas.microsoft.com/office/drawing/2014/main" xmlns="" id="{3EDA3593-F331-4B43-B8B1-68EE7CADE1D7}"/>
              </a:ext>
            </a:extLst>
          </p:cNvPr>
          <p:cNvCxnSpPr>
            <a:cxnSpLocks/>
            <a:stCxn id="6" idx="2"/>
          </p:cNvCxnSpPr>
          <p:nvPr/>
        </p:nvCxnSpPr>
        <p:spPr>
          <a:xfrm flipH="1">
            <a:off x="3135980" y="2183583"/>
            <a:ext cx="1" cy="35491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xmlns=""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19</a:t>
            </a:fld>
            <a:endParaRPr lang="ko-KR" altLang="en-US" sz="900" dirty="0"/>
          </a:p>
        </p:txBody>
      </p:sp>
      <p:pic>
        <p:nvPicPr>
          <p:cNvPr id="79" name="그림 78" descr="모니터, 컴퓨터이(가) 표시된 사진&#10;&#10;자동 생성된 설명">
            <a:extLst>
              <a:ext uri="{FF2B5EF4-FFF2-40B4-BE49-F238E27FC236}">
                <a16:creationId xmlns:a16="http://schemas.microsoft.com/office/drawing/2014/main" xmlns="" id="{310D6485-9524-4063-AFCF-9C85972316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21206" y="4519780"/>
            <a:ext cx="439025" cy="544395"/>
          </a:xfrm>
          <a:prstGeom prst="rect">
            <a:avLst/>
          </a:prstGeom>
        </p:spPr>
      </p:pic>
      <p:cxnSp>
        <p:nvCxnSpPr>
          <p:cNvPr id="123" name="직선 화살표 연결선 122">
            <a:extLst>
              <a:ext uri="{FF2B5EF4-FFF2-40B4-BE49-F238E27FC236}">
                <a16:creationId xmlns:a16="http://schemas.microsoft.com/office/drawing/2014/main" xmlns="" id="{F7A1142D-D385-48FB-985E-71E4E160BB2E}"/>
              </a:ext>
            </a:extLst>
          </p:cNvPr>
          <p:cNvCxnSpPr>
            <a:cxnSpLocks/>
            <a:stCxn id="7" idx="2"/>
            <a:endCxn id="121" idx="0"/>
          </p:cNvCxnSpPr>
          <p:nvPr/>
        </p:nvCxnSpPr>
        <p:spPr>
          <a:xfrm flipH="1">
            <a:off x="3130978" y="5006066"/>
            <a:ext cx="1" cy="49606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47" name="직사각형 146">
            <a:extLst>
              <a:ext uri="{FF2B5EF4-FFF2-40B4-BE49-F238E27FC236}">
                <a16:creationId xmlns:a16="http://schemas.microsoft.com/office/drawing/2014/main" xmlns="" id="{D4AA1DA6-CCF2-428B-950E-C9065228004E}"/>
              </a:ext>
            </a:extLst>
          </p:cNvPr>
          <p:cNvSpPr/>
          <p:nvPr/>
        </p:nvSpPr>
        <p:spPr>
          <a:xfrm>
            <a:off x="4147598" y="5005158"/>
            <a:ext cx="1093873" cy="461665"/>
          </a:xfrm>
          <a:prstGeom prst="rect">
            <a:avLst/>
          </a:prstGeom>
        </p:spPr>
        <p:txBody>
          <a:bodyPr wrap="square">
            <a:spAutoFit/>
          </a:bodyPr>
          <a:lstStyle/>
          <a:p>
            <a:r>
              <a:rPr lang="en-US" altLang="ko-KR" sz="800" dirty="0"/>
              <a:t>DG_PHOTOBOARD</a:t>
            </a:r>
          </a:p>
          <a:p>
            <a:r>
              <a:rPr lang="en-US" altLang="ko-KR" sz="800" dirty="0"/>
              <a:t>FILENAME</a:t>
            </a:r>
            <a:endParaRPr lang="ko-KR" altLang="en-US" sz="800" dirty="0"/>
          </a:p>
          <a:p>
            <a:endParaRPr lang="ko-KR" altLang="en-US" sz="800" dirty="0"/>
          </a:p>
        </p:txBody>
      </p:sp>
      <p:sp>
        <p:nvSpPr>
          <p:cNvPr id="77" name="순서도: 데이터 76">
            <a:extLst>
              <a:ext uri="{FF2B5EF4-FFF2-40B4-BE49-F238E27FC236}">
                <a16:creationId xmlns:a16="http://schemas.microsoft.com/office/drawing/2014/main" xmlns="" id="{AD77C90A-6685-4E39-AEF9-3F1C37C20ADB}"/>
              </a:ext>
            </a:extLst>
          </p:cNvPr>
          <p:cNvSpPr/>
          <p:nvPr/>
        </p:nvSpPr>
        <p:spPr>
          <a:xfrm>
            <a:off x="2411437" y="2572333"/>
            <a:ext cx="1439084" cy="341417"/>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게시판 페이지</a:t>
            </a:r>
          </a:p>
        </p:txBody>
      </p:sp>
      <p:sp>
        <p:nvSpPr>
          <p:cNvPr id="81" name="순서도: 데이터 80">
            <a:extLst>
              <a:ext uri="{FF2B5EF4-FFF2-40B4-BE49-F238E27FC236}">
                <a16:creationId xmlns:a16="http://schemas.microsoft.com/office/drawing/2014/main" xmlns="" id="{E038A702-1292-4749-9486-3C25A6C173EC}"/>
              </a:ext>
            </a:extLst>
          </p:cNvPr>
          <p:cNvSpPr/>
          <p:nvPr/>
        </p:nvSpPr>
        <p:spPr>
          <a:xfrm>
            <a:off x="2411437" y="3199049"/>
            <a:ext cx="1439084" cy="341417"/>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게시글 번호</a:t>
            </a:r>
          </a:p>
        </p:txBody>
      </p:sp>
      <p:cxnSp>
        <p:nvCxnSpPr>
          <p:cNvPr id="82" name="직선 화살표 연결선 81">
            <a:extLst>
              <a:ext uri="{FF2B5EF4-FFF2-40B4-BE49-F238E27FC236}">
                <a16:creationId xmlns:a16="http://schemas.microsoft.com/office/drawing/2014/main" xmlns="" id="{87F9A893-F102-4EC9-BA37-D8539DA12D48}"/>
              </a:ext>
            </a:extLst>
          </p:cNvPr>
          <p:cNvCxnSpPr>
            <a:cxnSpLocks/>
            <a:stCxn id="77" idx="4"/>
            <a:endCxn id="81" idx="1"/>
          </p:cNvCxnSpPr>
          <p:nvPr/>
        </p:nvCxnSpPr>
        <p:spPr>
          <a:xfrm>
            <a:off x="3130979" y="2913750"/>
            <a:ext cx="0" cy="28529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7" name="순서도: 처리 86">
            <a:extLst>
              <a:ext uri="{FF2B5EF4-FFF2-40B4-BE49-F238E27FC236}">
                <a16:creationId xmlns:a16="http://schemas.microsoft.com/office/drawing/2014/main" xmlns="" id="{6E9D5D48-47D1-414A-A233-FA1CB9DD5406}"/>
              </a:ext>
            </a:extLst>
          </p:cNvPr>
          <p:cNvSpPr/>
          <p:nvPr/>
        </p:nvSpPr>
        <p:spPr>
          <a:xfrm>
            <a:off x="2476556" y="3774748"/>
            <a:ext cx="1309253" cy="42719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a:t>
            </a:r>
            <a:r>
              <a:rPr lang="en-US" altLang="ko-KR" sz="800" dirty="0" err="1">
                <a:solidFill>
                  <a:schemeClr val="tx1"/>
                </a:solidFill>
              </a:rPr>
              <a:t>deleteForm.submit</a:t>
            </a:r>
            <a:r>
              <a:rPr lang="en-US" altLang="ko-KR" sz="800" dirty="0">
                <a:solidFill>
                  <a:schemeClr val="tx1"/>
                </a:solidFill>
              </a:rPr>
              <a:t>()</a:t>
            </a:r>
            <a:endParaRPr lang="ko-KR" altLang="en-US" sz="800" dirty="0">
              <a:solidFill>
                <a:schemeClr val="tx1"/>
              </a:solidFill>
            </a:endParaRPr>
          </a:p>
        </p:txBody>
      </p:sp>
      <p:cxnSp>
        <p:nvCxnSpPr>
          <p:cNvPr id="88" name="직선 화살표 연결선 87">
            <a:extLst>
              <a:ext uri="{FF2B5EF4-FFF2-40B4-BE49-F238E27FC236}">
                <a16:creationId xmlns:a16="http://schemas.microsoft.com/office/drawing/2014/main" xmlns="" id="{518CB9BF-3242-43E0-B904-2633CA6DC8BA}"/>
              </a:ext>
            </a:extLst>
          </p:cNvPr>
          <p:cNvCxnSpPr>
            <a:cxnSpLocks/>
            <a:stCxn id="81" idx="4"/>
            <a:endCxn id="87" idx="0"/>
          </p:cNvCxnSpPr>
          <p:nvPr/>
        </p:nvCxnSpPr>
        <p:spPr>
          <a:xfrm>
            <a:off x="3130979" y="3540466"/>
            <a:ext cx="204" cy="23428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97" name="직선 화살표 연결선 96">
            <a:extLst>
              <a:ext uri="{FF2B5EF4-FFF2-40B4-BE49-F238E27FC236}">
                <a16:creationId xmlns:a16="http://schemas.microsoft.com/office/drawing/2014/main" xmlns="" id="{A699D272-8C1D-4C27-8163-7BD9A89C44CB}"/>
              </a:ext>
            </a:extLst>
          </p:cNvPr>
          <p:cNvCxnSpPr>
            <a:cxnSpLocks/>
            <a:stCxn id="87" idx="2"/>
            <a:endCxn id="7" idx="0"/>
          </p:cNvCxnSpPr>
          <p:nvPr/>
        </p:nvCxnSpPr>
        <p:spPr>
          <a:xfrm flipH="1">
            <a:off x="3130979" y="4201940"/>
            <a:ext cx="204" cy="37693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3" name="직선 화살표 연결선 143">
            <a:extLst>
              <a:ext uri="{FF2B5EF4-FFF2-40B4-BE49-F238E27FC236}">
                <a16:creationId xmlns:a16="http://schemas.microsoft.com/office/drawing/2014/main" xmlns="" id="{0D2E4F48-E8D7-42AD-9A9E-586246FC6296}"/>
              </a:ext>
            </a:extLst>
          </p:cNvPr>
          <p:cNvCxnSpPr>
            <a:cxnSpLocks/>
            <a:stCxn id="7" idx="3"/>
            <a:endCxn id="79" idx="1"/>
          </p:cNvCxnSpPr>
          <p:nvPr/>
        </p:nvCxnSpPr>
        <p:spPr>
          <a:xfrm flipV="1">
            <a:off x="3912757" y="4791978"/>
            <a:ext cx="608449" cy="49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21" name="순서도: 처리 120">
            <a:extLst>
              <a:ext uri="{FF2B5EF4-FFF2-40B4-BE49-F238E27FC236}">
                <a16:creationId xmlns:a16="http://schemas.microsoft.com/office/drawing/2014/main" xmlns="" id="{3051FBE0-9826-40C8-8378-91CB2582181A}"/>
              </a:ext>
            </a:extLst>
          </p:cNvPr>
          <p:cNvSpPr/>
          <p:nvPr/>
        </p:nvSpPr>
        <p:spPr>
          <a:xfrm>
            <a:off x="2349199" y="5502126"/>
            <a:ext cx="1563557" cy="42719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MemberBoardOkAction.java</a:t>
            </a:r>
            <a:endParaRPr lang="ko-KR" altLang="en-US" sz="800" dirty="0">
              <a:solidFill>
                <a:schemeClr val="tx1"/>
              </a:solidFill>
            </a:endParaRPr>
          </a:p>
        </p:txBody>
      </p:sp>
      <p:sp>
        <p:nvSpPr>
          <p:cNvPr id="124" name="순서도: 문서 4">
            <a:extLst>
              <a:ext uri="{FF2B5EF4-FFF2-40B4-BE49-F238E27FC236}">
                <a16:creationId xmlns:a16="http://schemas.microsoft.com/office/drawing/2014/main" xmlns="" id="{34EE3A94-E8A9-4C17-8904-D1B87D0C7457}"/>
              </a:ext>
            </a:extLst>
          </p:cNvPr>
          <p:cNvSpPr/>
          <p:nvPr/>
        </p:nvSpPr>
        <p:spPr>
          <a:xfrm>
            <a:off x="2531616" y="6214260"/>
            <a:ext cx="1198721"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memberBoard.jsp</a:t>
            </a:r>
            <a:endParaRPr lang="en-US" altLang="ko-KR" sz="900" dirty="0">
              <a:solidFill>
                <a:schemeClr val="tx1"/>
              </a:solidFill>
              <a:latin typeface="+mn-ea"/>
            </a:endParaRPr>
          </a:p>
        </p:txBody>
      </p:sp>
      <p:pic>
        <p:nvPicPr>
          <p:cNvPr id="127" name="그림 126" descr="모니터, 컴퓨터이(가) 표시된 사진&#10;&#10;자동 생성된 설명">
            <a:extLst>
              <a:ext uri="{FF2B5EF4-FFF2-40B4-BE49-F238E27FC236}">
                <a16:creationId xmlns:a16="http://schemas.microsoft.com/office/drawing/2014/main" xmlns="" id="{C78618B7-C456-4B51-AB59-8B9B608D30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37524" y="5443524"/>
            <a:ext cx="439025" cy="544395"/>
          </a:xfrm>
          <a:prstGeom prst="rect">
            <a:avLst/>
          </a:prstGeom>
        </p:spPr>
      </p:pic>
      <p:cxnSp>
        <p:nvCxnSpPr>
          <p:cNvPr id="128" name="직선 화살표 연결선 143">
            <a:extLst>
              <a:ext uri="{FF2B5EF4-FFF2-40B4-BE49-F238E27FC236}">
                <a16:creationId xmlns:a16="http://schemas.microsoft.com/office/drawing/2014/main" xmlns="" id="{9A9A43B7-A0EB-4BCE-BF19-381094BCDB3A}"/>
              </a:ext>
            </a:extLst>
          </p:cNvPr>
          <p:cNvCxnSpPr>
            <a:cxnSpLocks/>
            <a:stCxn id="127" idx="1"/>
            <a:endCxn id="121" idx="3"/>
          </p:cNvCxnSpPr>
          <p:nvPr/>
        </p:nvCxnSpPr>
        <p:spPr>
          <a:xfrm flipH="1">
            <a:off x="3912756" y="5715722"/>
            <a:ext cx="624768"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36" name="직사각형 135">
            <a:extLst>
              <a:ext uri="{FF2B5EF4-FFF2-40B4-BE49-F238E27FC236}">
                <a16:creationId xmlns:a16="http://schemas.microsoft.com/office/drawing/2014/main" xmlns="" id="{8F139A5B-A7F6-43FE-B2A5-0758DACB7AA3}"/>
              </a:ext>
            </a:extLst>
          </p:cNvPr>
          <p:cNvSpPr/>
          <p:nvPr/>
        </p:nvSpPr>
        <p:spPr>
          <a:xfrm>
            <a:off x="4225140" y="5905603"/>
            <a:ext cx="1093873" cy="461665"/>
          </a:xfrm>
          <a:prstGeom prst="rect">
            <a:avLst/>
          </a:prstGeom>
        </p:spPr>
        <p:txBody>
          <a:bodyPr wrap="square">
            <a:spAutoFit/>
          </a:bodyPr>
          <a:lstStyle/>
          <a:p>
            <a:r>
              <a:rPr lang="en-US" altLang="ko-KR" sz="800" dirty="0"/>
              <a:t>DG_PHOTOBOARD</a:t>
            </a:r>
          </a:p>
          <a:p>
            <a:r>
              <a:rPr lang="en-US" altLang="ko-KR" sz="800" dirty="0"/>
              <a:t>FILENAME</a:t>
            </a:r>
            <a:endParaRPr lang="ko-KR" altLang="en-US" sz="800" dirty="0"/>
          </a:p>
          <a:p>
            <a:endParaRPr lang="ko-KR" altLang="en-US" sz="800" dirty="0"/>
          </a:p>
        </p:txBody>
      </p:sp>
      <p:cxnSp>
        <p:nvCxnSpPr>
          <p:cNvPr id="137" name="직선 화살표 연결선 136">
            <a:extLst>
              <a:ext uri="{FF2B5EF4-FFF2-40B4-BE49-F238E27FC236}">
                <a16:creationId xmlns:a16="http://schemas.microsoft.com/office/drawing/2014/main" xmlns="" id="{E46235C3-716F-409B-92BE-C641D3193D98}"/>
              </a:ext>
            </a:extLst>
          </p:cNvPr>
          <p:cNvCxnSpPr>
            <a:cxnSpLocks/>
            <a:stCxn id="121" idx="2"/>
            <a:endCxn id="124" idx="0"/>
          </p:cNvCxnSpPr>
          <p:nvPr/>
        </p:nvCxnSpPr>
        <p:spPr>
          <a:xfrm flipH="1">
            <a:off x="3130977" y="5929318"/>
            <a:ext cx="1" cy="28494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4083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84FE7BD8-CFC6-4079-BAE3-BDDFC826F1C7}"/>
              </a:ext>
            </a:extLst>
          </p:cNvPr>
          <p:cNvSpPr>
            <a:spLocks noGrp="1"/>
          </p:cNvSpPr>
          <p:nvPr>
            <p:ph type="title"/>
          </p:nvPr>
        </p:nvSpPr>
        <p:spPr/>
        <p:txBody>
          <a:bodyPr/>
          <a:lstStyle/>
          <a:p>
            <a:r>
              <a:rPr lang="ko-KR" altLang="en-US" dirty="0"/>
              <a:t>서비스 개요</a:t>
            </a:r>
          </a:p>
        </p:txBody>
      </p:sp>
      <p:graphicFrame>
        <p:nvGraphicFramePr>
          <p:cNvPr id="3" name="표 2">
            <a:extLst>
              <a:ext uri="{FF2B5EF4-FFF2-40B4-BE49-F238E27FC236}">
                <a16:creationId xmlns:a16="http://schemas.microsoft.com/office/drawing/2014/main" xmlns="" id="{2597D4FB-0C0F-4941-887D-E5E16C17540A}"/>
              </a:ext>
            </a:extLst>
          </p:cNvPr>
          <p:cNvGraphicFramePr>
            <a:graphicFrameLocks noGrp="1"/>
          </p:cNvGraphicFramePr>
          <p:nvPr>
            <p:extLst>
              <p:ext uri="{D42A27DB-BD31-4B8C-83A1-F6EECF244321}">
                <p14:modId xmlns:p14="http://schemas.microsoft.com/office/powerpoint/2010/main" val="1805400535"/>
              </p:ext>
            </p:extLst>
          </p:nvPr>
        </p:nvGraphicFramePr>
        <p:xfrm>
          <a:off x="1197870" y="1268760"/>
          <a:ext cx="9796258" cy="5094269"/>
        </p:xfrm>
        <a:graphic>
          <a:graphicData uri="http://schemas.openxmlformats.org/drawingml/2006/table">
            <a:tbl>
              <a:tblPr>
                <a:tableStyleId>{5C22544A-7EE6-4342-B048-85BDC9FD1C3A}</a:tableStyleId>
              </a:tblPr>
              <a:tblGrid>
                <a:gridCol w="1318078">
                  <a:extLst>
                    <a:ext uri="{9D8B030D-6E8A-4147-A177-3AD203B41FA5}">
                      <a16:colId xmlns:a16="http://schemas.microsoft.com/office/drawing/2014/main" xmlns="" val="20000"/>
                    </a:ext>
                  </a:extLst>
                </a:gridCol>
                <a:gridCol w="282606">
                  <a:extLst>
                    <a:ext uri="{9D8B030D-6E8A-4147-A177-3AD203B41FA5}">
                      <a16:colId xmlns:a16="http://schemas.microsoft.com/office/drawing/2014/main" xmlns="" val="20005"/>
                    </a:ext>
                  </a:extLst>
                </a:gridCol>
                <a:gridCol w="282606">
                  <a:extLst>
                    <a:ext uri="{9D8B030D-6E8A-4147-A177-3AD203B41FA5}">
                      <a16:colId xmlns:a16="http://schemas.microsoft.com/office/drawing/2014/main" xmlns="" val="1932864301"/>
                    </a:ext>
                  </a:extLst>
                </a:gridCol>
                <a:gridCol w="282606">
                  <a:extLst>
                    <a:ext uri="{9D8B030D-6E8A-4147-A177-3AD203B41FA5}">
                      <a16:colId xmlns:a16="http://schemas.microsoft.com/office/drawing/2014/main" xmlns="" val="627806087"/>
                    </a:ext>
                  </a:extLst>
                </a:gridCol>
                <a:gridCol w="282606">
                  <a:extLst>
                    <a:ext uri="{9D8B030D-6E8A-4147-A177-3AD203B41FA5}">
                      <a16:colId xmlns:a16="http://schemas.microsoft.com/office/drawing/2014/main" xmlns="" val="371778404"/>
                    </a:ext>
                  </a:extLst>
                </a:gridCol>
                <a:gridCol w="282606">
                  <a:extLst>
                    <a:ext uri="{9D8B030D-6E8A-4147-A177-3AD203B41FA5}">
                      <a16:colId xmlns:a16="http://schemas.microsoft.com/office/drawing/2014/main" xmlns="" val="305405284"/>
                    </a:ext>
                  </a:extLst>
                </a:gridCol>
                <a:gridCol w="282606">
                  <a:extLst>
                    <a:ext uri="{9D8B030D-6E8A-4147-A177-3AD203B41FA5}">
                      <a16:colId xmlns:a16="http://schemas.microsoft.com/office/drawing/2014/main" xmlns="" val="29543921"/>
                    </a:ext>
                  </a:extLst>
                </a:gridCol>
                <a:gridCol w="282606">
                  <a:extLst>
                    <a:ext uri="{9D8B030D-6E8A-4147-A177-3AD203B41FA5}">
                      <a16:colId xmlns:a16="http://schemas.microsoft.com/office/drawing/2014/main" xmlns="" val="4273928552"/>
                    </a:ext>
                  </a:extLst>
                </a:gridCol>
                <a:gridCol w="282606">
                  <a:extLst>
                    <a:ext uri="{9D8B030D-6E8A-4147-A177-3AD203B41FA5}">
                      <a16:colId xmlns:a16="http://schemas.microsoft.com/office/drawing/2014/main" xmlns="" val="844272191"/>
                    </a:ext>
                  </a:extLst>
                </a:gridCol>
                <a:gridCol w="282606">
                  <a:extLst>
                    <a:ext uri="{9D8B030D-6E8A-4147-A177-3AD203B41FA5}">
                      <a16:colId xmlns:a16="http://schemas.microsoft.com/office/drawing/2014/main" xmlns="" val="1347387674"/>
                    </a:ext>
                  </a:extLst>
                </a:gridCol>
                <a:gridCol w="282606">
                  <a:extLst>
                    <a:ext uri="{9D8B030D-6E8A-4147-A177-3AD203B41FA5}">
                      <a16:colId xmlns:a16="http://schemas.microsoft.com/office/drawing/2014/main" xmlns="" val="1781131391"/>
                    </a:ext>
                  </a:extLst>
                </a:gridCol>
                <a:gridCol w="282606">
                  <a:extLst>
                    <a:ext uri="{9D8B030D-6E8A-4147-A177-3AD203B41FA5}">
                      <a16:colId xmlns:a16="http://schemas.microsoft.com/office/drawing/2014/main" xmlns="" val="384615516"/>
                    </a:ext>
                  </a:extLst>
                </a:gridCol>
                <a:gridCol w="282606">
                  <a:extLst>
                    <a:ext uri="{9D8B030D-6E8A-4147-A177-3AD203B41FA5}">
                      <a16:colId xmlns:a16="http://schemas.microsoft.com/office/drawing/2014/main" xmlns="" val="2585931872"/>
                    </a:ext>
                  </a:extLst>
                </a:gridCol>
                <a:gridCol w="282606">
                  <a:extLst>
                    <a:ext uri="{9D8B030D-6E8A-4147-A177-3AD203B41FA5}">
                      <a16:colId xmlns:a16="http://schemas.microsoft.com/office/drawing/2014/main" xmlns="" val="1608020694"/>
                    </a:ext>
                  </a:extLst>
                </a:gridCol>
                <a:gridCol w="282606">
                  <a:extLst>
                    <a:ext uri="{9D8B030D-6E8A-4147-A177-3AD203B41FA5}">
                      <a16:colId xmlns:a16="http://schemas.microsoft.com/office/drawing/2014/main" xmlns="" val="4164423105"/>
                    </a:ext>
                  </a:extLst>
                </a:gridCol>
                <a:gridCol w="282606">
                  <a:extLst>
                    <a:ext uri="{9D8B030D-6E8A-4147-A177-3AD203B41FA5}">
                      <a16:colId xmlns:a16="http://schemas.microsoft.com/office/drawing/2014/main" xmlns="" val="3233058977"/>
                    </a:ext>
                  </a:extLst>
                </a:gridCol>
                <a:gridCol w="282606">
                  <a:extLst>
                    <a:ext uri="{9D8B030D-6E8A-4147-A177-3AD203B41FA5}">
                      <a16:colId xmlns:a16="http://schemas.microsoft.com/office/drawing/2014/main" xmlns="" val="2889151618"/>
                    </a:ext>
                  </a:extLst>
                </a:gridCol>
                <a:gridCol w="282606">
                  <a:extLst>
                    <a:ext uri="{9D8B030D-6E8A-4147-A177-3AD203B41FA5}">
                      <a16:colId xmlns:a16="http://schemas.microsoft.com/office/drawing/2014/main" xmlns="" val="560411669"/>
                    </a:ext>
                  </a:extLst>
                </a:gridCol>
                <a:gridCol w="282606">
                  <a:extLst>
                    <a:ext uri="{9D8B030D-6E8A-4147-A177-3AD203B41FA5}">
                      <a16:colId xmlns:a16="http://schemas.microsoft.com/office/drawing/2014/main" xmlns="" val="3884846165"/>
                    </a:ext>
                  </a:extLst>
                </a:gridCol>
                <a:gridCol w="282606">
                  <a:extLst>
                    <a:ext uri="{9D8B030D-6E8A-4147-A177-3AD203B41FA5}">
                      <a16:colId xmlns:a16="http://schemas.microsoft.com/office/drawing/2014/main" xmlns="" val="1129982004"/>
                    </a:ext>
                  </a:extLst>
                </a:gridCol>
                <a:gridCol w="282606">
                  <a:extLst>
                    <a:ext uri="{9D8B030D-6E8A-4147-A177-3AD203B41FA5}">
                      <a16:colId xmlns:a16="http://schemas.microsoft.com/office/drawing/2014/main" xmlns="" val="921361012"/>
                    </a:ext>
                  </a:extLst>
                </a:gridCol>
                <a:gridCol w="282606">
                  <a:extLst>
                    <a:ext uri="{9D8B030D-6E8A-4147-A177-3AD203B41FA5}">
                      <a16:colId xmlns:a16="http://schemas.microsoft.com/office/drawing/2014/main" xmlns="" val="1082313226"/>
                    </a:ext>
                  </a:extLst>
                </a:gridCol>
                <a:gridCol w="282606">
                  <a:extLst>
                    <a:ext uri="{9D8B030D-6E8A-4147-A177-3AD203B41FA5}">
                      <a16:colId xmlns:a16="http://schemas.microsoft.com/office/drawing/2014/main" xmlns="" val="3555641462"/>
                    </a:ext>
                  </a:extLst>
                </a:gridCol>
                <a:gridCol w="282606">
                  <a:extLst>
                    <a:ext uri="{9D8B030D-6E8A-4147-A177-3AD203B41FA5}">
                      <a16:colId xmlns:a16="http://schemas.microsoft.com/office/drawing/2014/main" xmlns="" val="2046748408"/>
                    </a:ext>
                  </a:extLst>
                </a:gridCol>
                <a:gridCol w="282606">
                  <a:extLst>
                    <a:ext uri="{9D8B030D-6E8A-4147-A177-3AD203B41FA5}">
                      <a16:colId xmlns:a16="http://schemas.microsoft.com/office/drawing/2014/main" xmlns="" val="61301162"/>
                    </a:ext>
                  </a:extLst>
                </a:gridCol>
                <a:gridCol w="282606">
                  <a:extLst>
                    <a:ext uri="{9D8B030D-6E8A-4147-A177-3AD203B41FA5}">
                      <a16:colId xmlns:a16="http://schemas.microsoft.com/office/drawing/2014/main" xmlns="" val="151961678"/>
                    </a:ext>
                  </a:extLst>
                </a:gridCol>
                <a:gridCol w="282606">
                  <a:extLst>
                    <a:ext uri="{9D8B030D-6E8A-4147-A177-3AD203B41FA5}">
                      <a16:colId xmlns:a16="http://schemas.microsoft.com/office/drawing/2014/main" xmlns="" val="3307757913"/>
                    </a:ext>
                  </a:extLst>
                </a:gridCol>
                <a:gridCol w="282606">
                  <a:extLst>
                    <a:ext uri="{9D8B030D-6E8A-4147-A177-3AD203B41FA5}">
                      <a16:colId xmlns:a16="http://schemas.microsoft.com/office/drawing/2014/main" xmlns="" val="2537069362"/>
                    </a:ext>
                  </a:extLst>
                </a:gridCol>
                <a:gridCol w="282606">
                  <a:extLst>
                    <a:ext uri="{9D8B030D-6E8A-4147-A177-3AD203B41FA5}">
                      <a16:colId xmlns:a16="http://schemas.microsoft.com/office/drawing/2014/main" xmlns="" val="3220850051"/>
                    </a:ext>
                  </a:extLst>
                </a:gridCol>
                <a:gridCol w="282606">
                  <a:extLst>
                    <a:ext uri="{9D8B030D-6E8A-4147-A177-3AD203B41FA5}">
                      <a16:colId xmlns:a16="http://schemas.microsoft.com/office/drawing/2014/main" xmlns="" val="4047037587"/>
                    </a:ext>
                  </a:extLst>
                </a:gridCol>
                <a:gridCol w="282606">
                  <a:extLst>
                    <a:ext uri="{9D8B030D-6E8A-4147-A177-3AD203B41FA5}">
                      <a16:colId xmlns:a16="http://schemas.microsoft.com/office/drawing/2014/main" xmlns="" val="1193031526"/>
                    </a:ext>
                  </a:extLst>
                </a:gridCol>
              </a:tblGrid>
              <a:tr h="260216">
                <a:tc>
                  <a:txBody>
                    <a:bodyPr/>
                    <a:lstStyle/>
                    <a:p>
                      <a:pPr algn="ctr" latinLnBrk="1"/>
                      <a:r>
                        <a:rPr lang="ko-KR" altLang="en-US" sz="1000" b="1" dirty="0">
                          <a:solidFill>
                            <a:schemeClr val="tx1"/>
                          </a:solidFill>
                        </a:rPr>
                        <a:t>구분</a:t>
                      </a:r>
                    </a:p>
                  </a:txBody>
                  <a:tcPr anchor="ctr">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gridSpan="30">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000" b="1" dirty="0">
                          <a:solidFill>
                            <a:schemeClr val="tx1"/>
                          </a:solidFill>
                        </a:rPr>
                        <a:t>내용</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0"/>
                  </a:ext>
                </a:extLst>
              </a:tr>
              <a:tr h="551915">
                <a:tc>
                  <a:txBody>
                    <a:bodyPr/>
                    <a:lstStyle/>
                    <a:p>
                      <a:pPr algn="ctr" latinLnBrk="1">
                        <a:lnSpc>
                          <a:spcPct val="120000"/>
                        </a:lnSpc>
                      </a:pPr>
                      <a:r>
                        <a:rPr lang="ko-KR" altLang="en-US" sz="900" dirty="0">
                          <a:solidFill>
                            <a:schemeClr val="tx1"/>
                          </a:solidFill>
                          <a:latin typeface="+mn-ea"/>
                          <a:ea typeface="+mn-ea"/>
                        </a:rPr>
                        <a:t>기획배경</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기획을 진행하는 원인과 이유를 정리해주세요</a:t>
                      </a:r>
                      <a:r>
                        <a:rPr lang="en-US" altLang="ko-KR" sz="900" dirty="0">
                          <a:solidFill>
                            <a:schemeClr val="tx1"/>
                          </a:solidFill>
                          <a:latin typeface="+mn-ea"/>
                          <a:ea typeface="+mn-ea"/>
                        </a:rPr>
                        <a:t>.</a:t>
                      </a:r>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1"/>
                  </a:ext>
                </a:extLst>
              </a:tr>
              <a:tr h="504056">
                <a:tc>
                  <a:txBody>
                    <a:bodyPr/>
                    <a:lstStyle/>
                    <a:p>
                      <a:pPr algn="ctr" latinLnBrk="1">
                        <a:lnSpc>
                          <a:spcPct val="120000"/>
                        </a:lnSpc>
                      </a:pPr>
                      <a:r>
                        <a:rPr lang="ko-KR" altLang="en-US" sz="900" dirty="0">
                          <a:solidFill>
                            <a:schemeClr val="tx1"/>
                          </a:solidFill>
                          <a:latin typeface="+mn-ea"/>
                          <a:ea typeface="+mn-ea"/>
                        </a:rPr>
                        <a:t>기획목적</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기획의 목적을 정리해주세요</a:t>
                      </a:r>
                      <a:r>
                        <a:rPr lang="en-US" altLang="ko-KR" sz="900" dirty="0">
                          <a:solidFill>
                            <a:schemeClr val="tx1"/>
                          </a:solidFill>
                          <a:latin typeface="+mn-ea"/>
                          <a:ea typeface="+mn-ea"/>
                        </a:rPr>
                        <a:t>.</a:t>
                      </a:r>
                    </a:p>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기획의 목적은 정성적인 기준이어야 합니다</a:t>
                      </a:r>
                      <a:r>
                        <a:rPr lang="en-US" altLang="ko-KR" sz="900" dirty="0">
                          <a:solidFill>
                            <a:schemeClr val="tx1"/>
                          </a:solidFill>
                          <a:latin typeface="+mn-ea"/>
                          <a:ea typeface="+mn-ea"/>
                        </a:rPr>
                        <a:t>.</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2"/>
                  </a:ext>
                </a:extLst>
              </a:tr>
              <a:tr h="504056">
                <a:tc>
                  <a:txBody>
                    <a:bodyPr/>
                    <a:lstStyle/>
                    <a:p>
                      <a:pPr algn="ctr" latinLnBrk="1">
                        <a:lnSpc>
                          <a:spcPct val="120000"/>
                        </a:lnSpc>
                      </a:pPr>
                      <a:r>
                        <a:rPr lang="ko-KR" altLang="en-US" sz="900" dirty="0">
                          <a:solidFill>
                            <a:schemeClr val="tx1"/>
                          </a:solidFill>
                          <a:latin typeface="+mn-ea"/>
                          <a:ea typeface="+mn-ea"/>
                        </a:rPr>
                        <a:t>기대효과</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해당 기획안의 구현을 통해 기대하는 바를 정량적으로 정리해주세요</a:t>
                      </a:r>
                      <a:r>
                        <a:rPr lang="en-US" altLang="ko-KR" sz="900" dirty="0">
                          <a:solidFill>
                            <a:schemeClr val="tx1"/>
                          </a:solidFill>
                          <a:latin typeface="+mn-ea"/>
                          <a:ea typeface="+mn-ea"/>
                        </a:rPr>
                        <a:t>.</a:t>
                      </a:r>
                    </a:p>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기대효과는 앞서 정리한 기획의 목적을 정량화 함을 의미합니다</a:t>
                      </a:r>
                      <a:r>
                        <a:rPr lang="en-US" altLang="ko-KR" sz="900" dirty="0">
                          <a:solidFill>
                            <a:schemeClr val="tx1"/>
                          </a:solidFill>
                          <a:latin typeface="+mn-ea"/>
                          <a:ea typeface="+mn-ea"/>
                        </a:rPr>
                        <a:t>.</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3"/>
                  </a:ext>
                </a:extLst>
              </a:tr>
              <a:tr h="504056">
                <a:tc>
                  <a:txBody>
                    <a:bodyPr/>
                    <a:lstStyle/>
                    <a:p>
                      <a:pPr algn="ctr" latinLnBrk="1">
                        <a:lnSpc>
                          <a:spcPct val="120000"/>
                        </a:lnSpc>
                      </a:pPr>
                      <a:r>
                        <a:rPr lang="ko-KR" altLang="en-US" sz="900" dirty="0">
                          <a:solidFill>
                            <a:schemeClr val="tx1"/>
                          </a:solidFill>
                          <a:latin typeface="+mn-ea"/>
                          <a:ea typeface="+mn-ea"/>
                        </a:rPr>
                        <a:t>기능요약</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범위 내 주요 기능 및 서비스의 내용을 요약 정리합니다</a:t>
                      </a:r>
                      <a:r>
                        <a:rPr lang="en-US" altLang="ko-KR" sz="900" dirty="0">
                          <a:solidFill>
                            <a:schemeClr val="tx1"/>
                          </a:solidFill>
                          <a:latin typeface="+mn-ea"/>
                          <a:ea typeface="+mn-ea"/>
                        </a:rPr>
                        <a:t>.</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3921827172"/>
                  </a:ext>
                </a:extLst>
              </a:tr>
              <a:tr h="504056">
                <a:tc>
                  <a:txBody>
                    <a:bodyPr/>
                    <a:lstStyle/>
                    <a:p>
                      <a:pPr algn="ctr" latinLnBrk="1">
                        <a:lnSpc>
                          <a:spcPct val="120000"/>
                        </a:lnSpc>
                      </a:pPr>
                      <a:r>
                        <a:rPr lang="ko-KR" altLang="en-US" sz="900" dirty="0">
                          <a:solidFill>
                            <a:schemeClr val="tx1"/>
                          </a:solidFill>
                          <a:latin typeface="+mn-ea"/>
                          <a:ea typeface="+mn-ea"/>
                        </a:rPr>
                        <a:t>개발환경</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noFill/>
                      <a:prstDash val="sysDot"/>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서비스 구현에 사용된 </a:t>
                      </a:r>
                      <a:r>
                        <a:rPr lang="en-US" altLang="ko-KR" sz="900" dirty="0">
                          <a:solidFill>
                            <a:schemeClr val="tx1"/>
                          </a:solidFill>
                          <a:latin typeface="+mn-ea"/>
                          <a:ea typeface="+mn-ea"/>
                        </a:rPr>
                        <a:t>IDE </a:t>
                      </a:r>
                      <a:r>
                        <a:rPr lang="ko-KR" altLang="en-US" sz="900" dirty="0">
                          <a:solidFill>
                            <a:schemeClr val="tx1"/>
                          </a:solidFill>
                          <a:latin typeface="+mn-ea"/>
                          <a:ea typeface="+mn-ea"/>
                        </a:rPr>
                        <a:t>및 </a:t>
                      </a:r>
                      <a:r>
                        <a:rPr lang="en-US" altLang="ko-KR" sz="900" dirty="0">
                          <a:solidFill>
                            <a:schemeClr val="tx1"/>
                          </a:solidFill>
                          <a:latin typeface="+mn-ea"/>
                          <a:ea typeface="+mn-ea"/>
                        </a:rPr>
                        <a:t>API</a:t>
                      </a:r>
                      <a:r>
                        <a:rPr lang="ko-KR" altLang="en-US" sz="900" dirty="0">
                          <a:solidFill>
                            <a:schemeClr val="tx1"/>
                          </a:solidFill>
                          <a:latin typeface="+mn-ea"/>
                          <a:ea typeface="+mn-ea"/>
                        </a:rPr>
                        <a:t>를 기록합니다</a:t>
                      </a:r>
                      <a:r>
                        <a:rPr lang="en-US" altLang="ko-KR" sz="900" dirty="0">
                          <a:solidFill>
                            <a:schemeClr val="tx1"/>
                          </a:solidFill>
                          <a:latin typeface="+mn-ea"/>
                          <a:ea typeface="+mn-ea"/>
                        </a:rPr>
                        <a:t>.</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noFill/>
                      <a:prstDash val="sysDot"/>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4171527082"/>
                  </a:ext>
                </a:extLst>
              </a:tr>
              <a:tr h="147693">
                <a:tc gridSpan="31">
                  <a:txBody>
                    <a:bodyPr/>
                    <a:lstStyle/>
                    <a:p>
                      <a:pPr algn="ctr" latinLnBrk="1">
                        <a:lnSpc>
                          <a:spcPct val="120000"/>
                        </a:lnSpc>
                      </a:pPr>
                      <a:endParaRPr lang="ko-KR" altLang="en-US" sz="900" dirty="0">
                        <a:solidFill>
                          <a:schemeClr val="tx1"/>
                        </a:solidFill>
                        <a:latin typeface="+mn-ea"/>
                        <a:ea typeface="+mn-ea"/>
                      </a:endParaRPr>
                    </a:p>
                  </a:txBody>
                  <a:tcPr anchor="ctr">
                    <a:lnR w="3175" cap="flat" cmpd="sng" algn="ctr">
                      <a:noFill/>
                      <a:prstDash val="solid"/>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marL="171450" indent="-171450" algn="just" latinLnBrk="1">
                        <a:lnSpc>
                          <a:spcPct val="130000"/>
                        </a:lnSpc>
                        <a:buFont typeface="Arial" panose="020B0604020202020204" pitchFamily="34" charset="0"/>
                        <a:buChar char="•"/>
                      </a:pPr>
                      <a:endParaRPr lang="en-US" altLang="ko-KR"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3616981493"/>
                  </a:ext>
                </a:extLst>
              </a:tr>
              <a:tr h="291709">
                <a:tc rowSpan="2">
                  <a:txBody>
                    <a:bodyPr/>
                    <a:lstStyle/>
                    <a:p>
                      <a:pPr algn="ctr" latinLnBrk="1">
                        <a:lnSpc>
                          <a:spcPct val="120000"/>
                        </a:lnSpc>
                      </a:pPr>
                      <a:r>
                        <a:rPr lang="ko-KR" altLang="en-US" sz="900" dirty="0">
                          <a:solidFill>
                            <a:schemeClr val="tx1"/>
                          </a:solidFill>
                          <a:latin typeface="+mn-ea"/>
                          <a:ea typeface="+mn-ea"/>
                        </a:rPr>
                        <a:t>기획일정</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gridSpan="7">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1W</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gridSpan="7">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2W</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gridSpan="7">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3W</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gridSpan="7">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4W</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gridSpan="2">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5W</a:t>
                      </a: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extLst>
                  <a:ext uri="{0D108BD9-81ED-4DB2-BD59-A6C34878D82A}">
                    <a16:rowId xmlns:a16="http://schemas.microsoft.com/office/drawing/2014/main" xmlns="" val="3209983131"/>
                  </a:ext>
                </a:extLst>
              </a:tr>
              <a:tr h="291709">
                <a:tc vMerge="1">
                  <a:txBody>
                    <a:bodyPr/>
                    <a:lstStyle/>
                    <a:p>
                      <a:pPr algn="ctr" latinLnBrk="1">
                        <a:lnSpc>
                          <a:spcPct val="120000"/>
                        </a:lnSpc>
                      </a:pPr>
                      <a:endParaRPr lang="ko-KR" altLang="en-US" sz="9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3</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4</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5</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6</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7</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8</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9</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10</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11</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12</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13</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14</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15</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16</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17</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18</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19</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20</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21</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22</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23</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24</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25</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26</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27</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28</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29</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30</a:t>
                      </a: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 val="1301870032"/>
                  </a:ext>
                </a:extLst>
              </a:tr>
              <a:tr h="212347">
                <a:tc>
                  <a:txBody>
                    <a:bodyPr/>
                    <a:lstStyle/>
                    <a:p>
                      <a:pPr marL="0" indent="0" algn="r" latinLnBrk="1">
                        <a:lnSpc>
                          <a:spcPct val="120000"/>
                        </a:lnSpc>
                        <a:buFont typeface="Arial" panose="020B0604020202020204" pitchFamily="34" charset="0"/>
                        <a:buNone/>
                      </a:pPr>
                      <a:r>
                        <a:rPr lang="en-US" altLang="ko-KR" sz="800" dirty="0">
                          <a:solidFill>
                            <a:schemeClr val="tx1"/>
                          </a:solidFill>
                          <a:latin typeface="+mn-ea"/>
                          <a:ea typeface="+mn-ea"/>
                        </a:rPr>
                        <a:t>Business modeling</a:t>
                      </a:r>
                      <a:endParaRPr lang="ko-KR" altLang="en-US"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 val="2807584751"/>
                  </a:ext>
                </a:extLst>
              </a:tr>
              <a:tr h="133033">
                <a:tc>
                  <a:txBody>
                    <a:bodyPr/>
                    <a:lstStyle/>
                    <a:p>
                      <a:pPr marL="0" indent="0" algn="r" latinLnBrk="1">
                        <a:lnSpc>
                          <a:spcPct val="120000"/>
                        </a:lnSpc>
                        <a:buFont typeface="Arial" panose="020B0604020202020204" pitchFamily="34" charset="0"/>
                        <a:buNone/>
                      </a:pPr>
                      <a:r>
                        <a:rPr lang="en-US" altLang="ko-KR" sz="800" dirty="0">
                          <a:solidFill>
                            <a:schemeClr val="tx1"/>
                          </a:solidFill>
                          <a:latin typeface="+mn-ea"/>
                          <a:ea typeface="+mn-ea"/>
                        </a:rPr>
                        <a:t>Benchmarking</a:t>
                      </a:r>
                      <a:endParaRPr lang="ko-KR" altLang="en-US"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 val="2009021828"/>
                  </a:ext>
                </a:extLst>
              </a:tr>
              <a:tr h="125727">
                <a:tc>
                  <a:txBody>
                    <a:bodyPr/>
                    <a:lstStyle/>
                    <a:p>
                      <a:pPr marL="0" indent="0" algn="r" latinLnBrk="1">
                        <a:lnSpc>
                          <a:spcPct val="120000"/>
                        </a:lnSpc>
                        <a:buFont typeface="Arial" panose="020B0604020202020204" pitchFamily="34" charset="0"/>
                        <a:buNone/>
                      </a:pPr>
                      <a:r>
                        <a:rPr lang="en-US" altLang="ko-KR" sz="800" dirty="0">
                          <a:solidFill>
                            <a:schemeClr val="tx1"/>
                          </a:solidFill>
                          <a:latin typeface="+mn-ea"/>
                          <a:ea typeface="+mn-ea"/>
                        </a:rPr>
                        <a:t>Value Proposition</a:t>
                      </a:r>
                      <a:endParaRPr lang="ko-KR" altLang="en-US"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defTabSz="914400" rtl="0" eaLnBrk="1" latinLnBrk="1" hangingPunct="1">
                        <a:lnSpc>
                          <a:spcPct val="130000"/>
                        </a:lnSpc>
                        <a:buFont typeface="Arial" panose="020B0604020202020204" pitchFamily="34" charset="0"/>
                        <a:buNone/>
                      </a:pPr>
                      <a:endParaRPr lang="en-US" altLang="ko-KR" sz="700" kern="1200" dirty="0">
                        <a:solidFill>
                          <a:schemeClr val="tx1"/>
                        </a:solidFill>
                        <a:latin typeface="+mn-ea"/>
                        <a:ea typeface="+mn-ea"/>
                        <a:cs typeface="+mn-cs"/>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defTabSz="914400" rtl="0" eaLnBrk="1" latinLnBrk="1" hangingPunct="1">
                        <a:lnSpc>
                          <a:spcPct val="130000"/>
                        </a:lnSpc>
                        <a:buFont typeface="Arial" panose="020B0604020202020204" pitchFamily="34" charset="0"/>
                        <a:buNone/>
                      </a:pPr>
                      <a:endParaRPr lang="en-US" altLang="ko-KR" sz="700" kern="12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 val="182463912"/>
                  </a:ext>
                </a:extLst>
              </a:tr>
              <a:tr h="125727">
                <a:tc>
                  <a:txBody>
                    <a:bodyPr/>
                    <a:lstStyle/>
                    <a:p>
                      <a:pPr marL="0" indent="0" algn="r" latinLnBrk="1">
                        <a:lnSpc>
                          <a:spcPct val="120000"/>
                        </a:lnSpc>
                        <a:buFont typeface="Arial" panose="020B0604020202020204" pitchFamily="34" charset="0"/>
                        <a:buNone/>
                      </a:pPr>
                      <a:r>
                        <a:rPr lang="en-US" altLang="ko-KR" sz="800" dirty="0">
                          <a:solidFill>
                            <a:schemeClr val="tx1"/>
                          </a:solidFill>
                          <a:latin typeface="+mn-ea"/>
                          <a:ea typeface="+mn-ea"/>
                        </a:rPr>
                        <a:t>Service Modeling</a:t>
                      </a:r>
                      <a:endParaRPr lang="ko-KR" altLang="en-US"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 val="3773015604"/>
                  </a:ext>
                </a:extLst>
              </a:tr>
              <a:tr h="125727">
                <a:tc>
                  <a:txBody>
                    <a:bodyPr/>
                    <a:lstStyle/>
                    <a:p>
                      <a:pPr marL="0" indent="0" algn="r" latinLnBrk="1">
                        <a:lnSpc>
                          <a:spcPct val="120000"/>
                        </a:lnSpc>
                        <a:buFont typeface="Arial" panose="020B0604020202020204" pitchFamily="34" charset="0"/>
                        <a:buNone/>
                      </a:pPr>
                      <a:r>
                        <a:rPr lang="en-US" altLang="ko-KR" sz="800" dirty="0">
                          <a:solidFill>
                            <a:schemeClr val="tx1"/>
                          </a:solidFill>
                          <a:latin typeface="+mn-ea"/>
                          <a:ea typeface="+mn-ea"/>
                        </a:rPr>
                        <a:t>Service Policy</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 val="3502992516"/>
                  </a:ext>
                </a:extLst>
              </a:tr>
              <a:tr h="125727">
                <a:tc>
                  <a:txBody>
                    <a:bodyPr/>
                    <a:lstStyle/>
                    <a:p>
                      <a:pPr marL="0" indent="0" algn="r" latinLnBrk="1">
                        <a:lnSpc>
                          <a:spcPct val="120000"/>
                        </a:lnSpc>
                        <a:buFont typeface="Arial" panose="020B0604020202020204" pitchFamily="34" charset="0"/>
                        <a:buNone/>
                      </a:pPr>
                      <a:r>
                        <a:rPr lang="en-US" altLang="ko-KR" sz="800" dirty="0">
                          <a:solidFill>
                            <a:schemeClr val="tx1"/>
                          </a:solidFill>
                          <a:latin typeface="+mn-ea"/>
                          <a:ea typeface="+mn-ea"/>
                        </a:rPr>
                        <a:t>User interface</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extLst>
                  <a:ext uri="{0D108BD9-81ED-4DB2-BD59-A6C34878D82A}">
                    <a16:rowId xmlns:a16="http://schemas.microsoft.com/office/drawing/2014/main" xmlns="" val="2990935818"/>
                  </a:ext>
                </a:extLst>
              </a:tr>
            </a:tbl>
          </a:graphicData>
        </a:graphic>
      </p:graphicFrame>
      <p:sp>
        <p:nvSpPr>
          <p:cNvPr id="5" name="TextBox 4">
            <a:extLst>
              <a:ext uri="{FF2B5EF4-FFF2-40B4-BE49-F238E27FC236}">
                <a16:creationId xmlns:a16="http://schemas.microsoft.com/office/drawing/2014/main" xmlns="" id="{67F700A4-35BE-48E8-B4CE-95643D148D21}"/>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a:t>
            </a:fld>
            <a:endParaRPr lang="ko-KR" altLang="en-US" sz="900" dirty="0"/>
          </a:p>
        </p:txBody>
      </p:sp>
    </p:spTree>
    <p:extLst>
      <p:ext uri="{BB962C8B-B14F-4D97-AF65-F5344CB8AC3E}">
        <p14:creationId xmlns:p14="http://schemas.microsoft.com/office/powerpoint/2010/main" val="39828231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719F2D03-4DCC-42DA-95ED-B3FF360D7F63}"/>
              </a:ext>
            </a:extLst>
          </p:cNvPr>
          <p:cNvSpPr>
            <a:spLocks noGrp="1"/>
          </p:cNvSpPr>
          <p:nvPr>
            <p:ph type="title"/>
          </p:nvPr>
        </p:nvSpPr>
        <p:spPr/>
        <p:txBody>
          <a:bodyPr/>
          <a:lstStyle/>
          <a:p>
            <a:r>
              <a:rPr lang="en-US" altLang="ko-KR" dirty="0"/>
              <a:t>User-flow:</a:t>
            </a:r>
            <a:r>
              <a:rPr lang="ko-KR" altLang="en-US" dirty="0" err="1"/>
              <a:t>회원사진게시글</a:t>
            </a:r>
            <a:r>
              <a:rPr lang="en-US" altLang="ko-KR" dirty="0"/>
              <a:t> </a:t>
            </a:r>
            <a:r>
              <a:rPr lang="ko-KR" altLang="en-US" dirty="0"/>
              <a:t>댓글추가</a:t>
            </a:r>
          </a:p>
        </p:txBody>
      </p:sp>
      <p:graphicFrame>
        <p:nvGraphicFramePr>
          <p:cNvPr id="3" name="표 2">
            <a:extLst>
              <a:ext uri="{FF2B5EF4-FFF2-40B4-BE49-F238E27FC236}">
                <a16:creationId xmlns:a16="http://schemas.microsoft.com/office/drawing/2014/main" xmlns="" id="{8B87A678-AF99-4807-A120-CB661ED337F4}"/>
              </a:ext>
            </a:extLst>
          </p:cNvPr>
          <p:cNvGraphicFramePr>
            <a:graphicFrameLocks noGrp="1"/>
          </p:cNvGraphicFramePr>
          <p:nvPr>
            <p:extLst>
              <p:ext uri="{D42A27DB-BD31-4B8C-83A1-F6EECF244321}">
                <p14:modId xmlns:p14="http://schemas.microsoft.com/office/powerpoint/2010/main" val="896014314"/>
              </p:ext>
            </p:extLst>
          </p:nvPr>
        </p:nvGraphicFramePr>
        <p:xfrm>
          <a:off x="577819" y="1017000"/>
          <a:ext cx="10664262" cy="5652360"/>
        </p:xfrm>
        <a:graphic>
          <a:graphicData uri="http://schemas.openxmlformats.org/drawingml/2006/table">
            <a:tbl>
              <a:tblPr>
                <a:tableStyleId>{5C22544A-7EE6-4342-B048-85BDC9FD1C3A}</a:tableStyleId>
              </a:tblPr>
              <a:tblGrid>
                <a:gridCol w="1285458">
                  <a:extLst>
                    <a:ext uri="{9D8B030D-6E8A-4147-A177-3AD203B41FA5}">
                      <a16:colId xmlns:a16="http://schemas.microsoft.com/office/drawing/2014/main" xmlns="" val="554055183"/>
                    </a:ext>
                  </a:extLst>
                </a:gridCol>
                <a:gridCol w="2319362">
                  <a:extLst>
                    <a:ext uri="{9D8B030D-6E8A-4147-A177-3AD203B41FA5}">
                      <a16:colId xmlns:a16="http://schemas.microsoft.com/office/drawing/2014/main" xmlns="" val="20000"/>
                    </a:ext>
                  </a:extLst>
                </a:gridCol>
                <a:gridCol w="2458024">
                  <a:extLst>
                    <a:ext uri="{9D8B030D-6E8A-4147-A177-3AD203B41FA5}">
                      <a16:colId xmlns:a16="http://schemas.microsoft.com/office/drawing/2014/main" xmlns="" val="20001"/>
                    </a:ext>
                  </a:extLst>
                </a:gridCol>
                <a:gridCol w="2386816">
                  <a:extLst>
                    <a:ext uri="{9D8B030D-6E8A-4147-A177-3AD203B41FA5}">
                      <a16:colId xmlns:a16="http://schemas.microsoft.com/office/drawing/2014/main" xmlns="" val="20004"/>
                    </a:ext>
                  </a:extLst>
                </a:gridCol>
                <a:gridCol w="2214602">
                  <a:extLst>
                    <a:ext uri="{9D8B030D-6E8A-4147-A177-3AD203B41FA5}">
                      <a16:colId xmlns:a16="http://schemas.microsoft.com/office/drawing/2014/main" xmlns="" val="20005"/>
                    </a:ext>
                  </a:extLst>
                </a:gridCol>
              </a:tblGrid>
              <a:tr h="495425">
                <a:tc rowSpan="2">
                  <a:txBody>
                    <a:bodyPr/>
                    <a:lstStyle/>
                    <a:p>
                      <a:pPr algn="ctr" latinLnBrk="1"/>
                      <a:r>
                        <a:rPr lang="en-US" altLang="ko-KR" sz="1000" b="1" dirty="0">
                          <a:solidFill>
                            <a:schemeClr val="tx1"/>
                          </a:solidFill>
                        </a:rPr>
                        <a:t>Member</a:t>
                      </a:r>
                    </a:p>
                    <a:p>
                      <a:pPr algn="ctr" latinLnBrk="1"/>
                      <a:r>
                        <a:rPr lang="en-US" altLang="ko-KR" sz="1000" b="1" dirty="0" err="1">
                          <a:solidFill>
                            <a:schemeClr val="tx1"/>
                          </a:solidFill>
                        </a:rPr>
                        <a:t>BoardDetail</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ko-KR" altLang="en-US" sz="1000" b="1" dirty="0">
                          <a:solidFill>
                            <a:schemeClr val="tx1"/>
                          </a:solidFill>
                        </a:rPr>
                        <a:t>댓글 추가</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0"/>
                  </a:ext>
                </a:extLst>
              </a:tr>
              <a:tr h="5156935">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xmlns="" val="10001"/>
                  </a:ext>
                </a:extLst>
              </a:tr>
            </a:tbl>
          </a:graphicData>
        </a:graphic>
      </p:graphicFrame>
      <p:sp>
        <p:nvSpPr>
          <p:cNvPr id="6" name="순서도: 수행의 시작/종료 5">
            <a:extLst>
              <a:ext uri="{FF2B5EF4-FFF2-40B4-BE49-F238E27FC236}">
                <a16:creationId xmlns:a16="http://schemas.microsoft.com/office/drawing/2014/main" xmlns="" id="{B7D46F69-1CA3-4F48-B383-30D303FFEABB}"/>
              </a:ext>
            </a:extLst>
          </p:cNvPr>
          <p:cNvSpPr/>
          <p:nvPr/>
        </p:nvSpPr>
        <p:spPr>
          <a:xfrm>
            <a:off x="2631925" y="193823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댓글 등록</a:t>
            </a:r>
          </a:p>
        </p:txBody>
      </p:sp>
      <p:cxnSp>
        <p:nvCxnSpPr>
          <p:cNvPr id="15" name="직선 화살표 연결선 14">
            <a:extLst>
              <a:ext uri="{FF2B5EF4-FFF2-40B4-BE49-F238E27FC236}">
                <a16:creationId xmlns:a16="http://schemas.microsoft.com/office/drawing/2014/main" xmlns="" id="{3EDA3593-F331-4B43-B8B1-68EE7CADE1D7}"/>
              </a:ext>
            </a:extLst>
          </p:cNvPr>
          <p:cNvCxnSpPr>
            <a:cxnSpLocks/>
            <a:stCxn id="6" idx="2"/>
          </p:cNvCxnSpPr>
          <p:nvPr/>
        </p:nvCxnSpPr>
        <p:spPr>
          <a:xfrm flipH="1">
            <a:off x="3135980" y="2183583"/>
            <a:ext cx="1" cy="35491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xmlns=""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20</a:t>
            </a:fld>
            <a:endParaRPr lang="ko-KR" altLang="en-US" sz="900" dirty="0"/>
          </a:p>
        </p:txBody>
      </p:sp>
      <p:cxnSp>
        <p:nvCxnSpPr>
          <p:cNvPr id="123" name="직선 화살표 연결선 122">
            <a:extLst>
              <a:ext uri="{FF2B5EF4-FFF2-40B4-BE49-F238E27FC236}">
                <a16:creationId xmlns:a16="http://schemas.microsoft.com/office/drawing/2014/main" xmlns="" id="{F7A1142D-D385-48FB-985E-71E4E160BB2E}"/>
              </a:ext>
            </a:extLst>
          </p:cNvPr>
          <p:cNvCxnSpPr>
            <a:cxnSpLocks/>
            <a:stCxn id="51" idx="2"/>
            <a:endCxn id="69" idx="0"/>
          </p:cNvCxnSpPr>
          <p:nvPr/>
        </p:nvCxnSpPr>
        <p:spPr>
          <a:xfrm>
            <a:off x="3150895" y="5004655"/>
            <a:ext cx="0" cy="31866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7" name="순서도: 데이터 76">
            <a:extLst>
              <a:ext uri="{FF2B5EF4-FFF2-40B4-BE49-F238E27FC236}">
                <a16:creationId xmlns:a16="http://schemas.microsoft.com/office/drawing/2014/main" xmlns="" id="{AD77C90A-6685-4E39-AEF9-3F1C37C20ADB}"/>
              </a:ext>
            </a:extLst>
          </p:cNvPr>
          <p:cNvSpPr/>
          <p:nvPr/>
        </p:nvSpPr>
        <p:spPr>
          <a:xfrm>
            <a:off x="2411437" y="2572333"/>
            <a:ext cx="1439084" cy="341417"/>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댓글내용 </a:t>
            </a:r>
          </a:p>
        </p:txBody>
      </p:sp>
      <p:sp>
        <p:nvSpPr>
          <p:cNvPr id="81" name="순서도: 데이터 80">
            <a:extLst>
              <a:ext uri="{FF2B5EF4-FFF2-40B4-BE49-F238E27FC236}">
                <a16:creationId xmlns:a16="http://schemas.microsoft.com/office/drawing/2014/main" xmlns="" id="{E038A702-1292-4749-9486-3C25A6C173EC}"/>
              </a:ext>
            </a:extLst>
          </p:cNvPr>
          <p:cNvSpPr/>
          <p:nvPr/>
        </p:nvSpPr>
        <p:spPr>
          <a:xfrm>
            <a:off x="2411437" y="3199049"/>
            <a:ext cx="1439084" cy="341417"/>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게시글 번호</a:t>
            </a:r>
          </a:p>
        </p:txBody>
      </p:sp>
      <p:cxnSp>
        <p:nvCxnSpPr>
          <p:cNvPr id="82" name="직선 화살표 연결선 81">
            <a:extLst>
              <a:ext uri="{FF2B5EF4-FFF2-40B4-BE49-F238E27FC236}">
                <a16:creationId xmlns:a16="http://schemas.microsoft.com/office/drawing/2014/main" xmlns="" id="{87F9A893-F102-4EC9-BA37-D8539DA12D48}"/>
              </a:ext>
            </a:extLst>
          </p:cNvPr>
          <p:cNvCxnSpPr>
            <a:cxnSpLocks/>
            <a:stCxn id="77" idx="4"/>
            <a:endCxn id="81" idx="1"/>
          </p:cNvCxnSpPr>
          <p:nvPr/>
        </p:nvCxnSpPr>
        <p:spPr>
          <a:xfrm>
            <a:off x="3130979" y="2913750"/>
            <a:ext cx="0" cy="28529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xmlns="" id="{518CB9BF-3242-43E0-B904-2633CA6DC8BA}"/>
              </a:ext>
            </a:extLst>
          </p:cNvPr>
          <p:cNvCxnSpPr>
            <a:cxnSpLocks/>
            <a:stCxn id="81" idx="4"/>
          </p:cNvCxnSpPr>
          <p:nvPr/>
        </p:nvCxnSpPr>
        <p:spPr>
          <a:xfrm>
            <a:off x="3130979" y="3540466"/>
            <a:ext cx="204" cy="23428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97" name="직선 화살표 연결선 96">
            <a:extLst>
              <a:ext uri="{FF2B5EF4-FFF2-40B4-BE49-F238E27FC236}">
                <a16:creationId xmlns:a16="http://schemas.microsoft.com/office/drawing/2014/main" xmlns="" id="{A699D272-8C1D-4C27-8163-7BD9A89C44CB}"/>
              </a:ext>
            </a:extLst>
          </p:cNvPr>
          <p:cNvCxnSpPr>
            <a:cxnSpLocks/>
          </p:cNvCxnSpPr>
          <p:nvPr/>
        </p:nvCxnSpPr>
        <p:spPr>
          <a:xfrm flipH="1">
            <a:off x="3130979" y="4201940"/>
            <a:ext cx="204" cy="37693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127" name="그림 126" descr="모니터, 컴퓨터이(가) 표시된 사진&#10;&#10;자동 생성된 설명">
            <a:extLst>
              <a:ext uri="{FF2B5EF4-FFF2-40B4-BE49-F238E27FC236}">
                <a16:creationId xmlns:a16="http://schemas.microsoft.com/office/drawing/2014/main" xmlns="" id="{C78618B7-C456-4B51-AB59-8B9B608D30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12307" y="5278765"/>
            <a:ext cx="439025" cy="544395"/>
          </a:xfrm>
          <a:prstGeom prst="rect">
            <a:avLst/>
          </a:prstGeom>
        </p:spPr>
      </p:pic>
      <p:cxnSp>
        <p:nvCxnSpPr>
          <p:cNvPr id="128" name="직선 화살표 연결선 143">
            <a:extLst>
              <a:ext uri="{FF2B5EF4-FFF2-40B4-BE49-F238E27FC236}">
                <a16:creationId xmlns:a16="http://schemas.microsoft.com/office/drawing/2014/main" xmlns="" id="{9A9A43B7-A0EB-4BCE-BF19-381094BCDB3A}"/>
              </a:ext>
            </a:extLst>
          </p:cNvPr>
          <p:cNvCxnSpPr>
            <a:cxnSpLocks/>
            <a:stCxn id="127" idx="1"/>
            <a:endCxn id="69" idx="3"/>
          </p:cNvCxnSpPr>
          <p:nvPr/>
        </p:nvCxnSpPr>
        <p:spPr>
          <a:xfrm flipH="1">
            <a:off x="4132362" y="5550963"/>
            <a:ext cx="579945" cy="4535"/>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36" name="직사각형 135">
            <a:extLst>
              <a:ext uri="{FF2B5EF4-FFF2-40B4-BE49-F238E27FC236}">
                <a16:creationId xmlns:a16="http://schemas.microsoft.com/office/drawing/2014/main" xmlns="" id="{8F139A5B-A7F6-43FE-B2A5-0758DACB7AA3}"/>
              </a:ext>
            </a:extLst>
          </p:cNvPr>
          <p:cNvSpPr/>
          <p:nvPr/>
        </p:nvSpPr>
        <p:spPr>
          <a:xfrm>
            <a:off x="4415892" y="5754142"/>
            <a:ext cx="1093873" cy="461665"/>
          </a:xfrm>
          <a:prstGeom prst="rect">
            <a:avLst/>
          </a:prstGeom>
        </p:spPr>
        <p:txBody>
          <a:bodyPr wrap="square">
            <a:spAutoFit/>
          </a:bodyPr>
          <a:lstStyle/>
          <a:p>
            <a:r>
              <a:rPr lang="en-US" altLang="ko-KR" sz="800" dirty="0"/>
              <a:t>DG_PHOTOBOARD</a:t>
            </a:r>
          </a:p>
          <a:p>
            <a:r>
              <a:rPr lang="en-US" altLang="ko-KR" sz="800" dirty="0"/>
              <a:t>DG_MREPLY</a:t>
            </a:r>
            <a:endParaRPr lang="ko-KR" altLang="en-US" sz="800" dirty="0"/>
          </a:p>
          <a:p>
            <a:endParaRPr lang="ko-KR" altLang="en-US" sz="800" dirty="0"/>
          </a:p>
        </p:txBody>
      </p:sp>
      <p:cxnSp>
        <p:nvCxnSpPr>
          <p:cNvPr id="137" name="직선 화살표 연결선 136">
            <a:extLst>
              <a:ext uri="{FF2B5EF4-FFF2-40B4-BE49-F238E27FC236}">
                <a16:creationId xmlns:a16="http://schemas.microsoft.com/office/drawing/2014/main" xmlns="" id="{E46235C3-716F-409B-92BE-C641D3193D98}"/>
              </a:ext>
            </a:extLst>
          </p:cNvPr>
          <p:cNvCxnSpPr>
            <a:cxnSpLocks/>
            <a:stCxn id="69" idx="2"/>
            <a:endCxn id="84" idx="0"/>
          </p:cNvCxnSpPr>
          <p:nvPr/>
        </p:nvCxnSpPr>
        <p:spPr>
          <a:xfrm>
            <a:off x="3150895" y="5787674"/>
            <a:ext cx="0" cy="22769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4" name="순서도: 판단 23">
            <a:extLst>
              <a:ext uri="{FF2B5EF4-FFF2-40B4-BE49-F238E27FC236}">
                <a16:creationId xmlns:a16="http://schemas.microsoft.com/office/drawing/2014/main" xmlns="" id="{23E26D53-E3ED-47AB-B7C1-8A1E13D62D4D}"/>
              </a:ext>
            </a:extLst>
          </p:cNvPr>
          <p:cNvSpPr/>
          <p:nvPr/>
        </p:nvSpPr>
        <p:spPr>
          <a:xfrm>
            <a:off x="2258293" y="3820193"/>
            <a:ext cx="1745366" cy="383733"/>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a:t>
            </a:r>
          </a:p>
          <a:p>
            <a:pPr algn="ctr"/>
            <a:r>
              <a:rPr lang="en-US" altLang="ko-KR" sz="800" dirty="0" err="1">
                <a:solidFill>
                  <a:schemeClr val="tx1"/>
                </a:solidFill>
              </a:rPr>
              <a:t>beforeReply</a:t>
            </a:r>
            <a:r>
              <a:rPr lang="en-US" altLang="ko-KR" sz="800" dirty="0">
                <a:solidFill>
                  <a:schemeClr val="tx1"/>
                </a:solidFill>
              </a:rPr>
              <a:t>()</a:t>
            </a:r>
            <a:endParaRPr lang="ko-KR" altLang="en-US" sz="800" dirty="0">
              <a:solidFill>
                <a:schemeClr val="tx1"/>
              </a:solidFill>
            </a:endParaRPr>
          </a:p>
          <a:p>
            <a:pPr algn="ctr"/>
            <a:endParaRPr lang="ko-KR" altLang="en-US" sz="800" dirty="0">
              <a:solidFill>
                <a:schemeClr val="tx1"/>
              </a:solidFill>
            </a:endParaRPr>
          </a:p>
        </p:txBody>
      </p:sp>
      <p:sp>
        <p:nvSpPr>
          <p:cNvPr id="25" name="직사각형 24">
            <a:extLst>
              <a:ext uri="{FF2B5EF4-FFF2-40B4-BE49-F238E27FC236}">
                <a16:creationId xmlns:a16="http://schemas.microsoft.com/office/drawing/2014/main" xmlns="" id="{250A0FAD-04D2-4265-92CB-9B0C266D6FBD}"/>
              </a:ext>
            </a:extLst>
          </p:cNvPr>
          <p:cNvSpPr/>
          <p:nvPr/>
        </p:nvSpPr>
        <p:spPr>
          <a:xfrm>
            <a:off x="3157768" y="4293151"/>
            <a:ext cx="364202" cy="215444"/>
          </a:xfrm>
          <a:prstGeom prst="rect">
            <a:avLst/>
          </a:prstGeom>
        </p:spPr>
        <p:txBody>
          <a:bodyPr wrap="square">
            <a:spAutoFit/>
          </a:bodyPr>
          <a:lstStyle/>
          <a:p>
            <a:r>
              <a:rPr lang="en-US" altLang="ko-KR" sz="800" dirty="0"/>
              <a:t>YES</a:t>
            </a:r>
            <a:endParaRPr lang="ko-KR" altLang="en-US" sz="800" dirty="0"/>
          </a:p>
        </p:txBody>
      </p:sp>
      <p:sp>
        <p:nvSpPr>
          <p:cNvPr id="26" name="직사각형 25">
            <a:extLst>
              <a:ext uri="{FF2B5EF4-FFF2-40B4-BE49-F238E27FC236}">
                <a16:creationId xmlns:a16="http://schemas.microsoft.com/office/drawing/2014/main" xmlns="" id="{2D529896-07E8-4745-9624-6C3BD6C06149}"/>
              </a:ext>
            </a:extLst>
          </p:cNvPr>
          <p:cNvSpPr/>
          <p:nvPr/>
        </p:nvSpPr>
        <p:spPr>
          <a:xfrm>
            <a:off x="3795016" y="3753154"/>
            <a:ext cx="364202" cy="215444"/>
          </a:xfrm>
          <a:prstGeom prst="rect">
            <a:avLst/>
          </a:prstGeom>
        </p:spPr>
        <p:txBody>
          <a:bodyPr wrap="square">
            <a:spAutoFit/>
          </a:bodyPr>
          <a:lstStyle/>
          <a:p>
            <a:r>
              <a:rPr lang="en-US" altLang="ko-KR" sz="800" dirty="0"/>
              <a:t>NO</a:t>
            </a:r>
            <a:endParaRPr lang="ko-KR" altLang="en-US" sz="800" dirty="0"/>
          </a:p>
        </p:txBody>
      </p:sp>
      <p:sp>
        <p:nvSpPr>
          <p:cNvPr id="27" name="순서도: 처리 26">
            <a:extLst>
              <a:ext uri="{FF2B5EF4-FFF2-40B4-BE49-F238E27FC236}">
                <a16:creationId xmlns:a16="http://schemas.microsoft.com/office/drawing/2014/main" xmlns="" id="{1EFABAC1-15CE-4091-AEA4-2794F9FC3849}"/>
              </a:ext>
            </a:extLst>
          </p:cNvPr>
          <p:cNvSpPr/>
          <p:nvPr/>
        </p:nvSpPr>
        <p:spPr>
          <a:xfrm>
            <a:off x="4285559" y="3675796"/>
            <a:ext cx="1379326" cy="669243"/>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댓글을 작성하려면 로그인해주세요</a:t>
            </a:r>
            <a:r>
              <a:rPr lang="en-US" altLang="ko-KR" sz="800" dirty="0">
                <a:solidFill>
                  <a:schemeClr val="tx1"/>
                </a:solidFill>
                <a:latin typeface="+mn-ea"/>
              </a:rPr>
              <a:t>."</a:t>
            </a:r>
          </a:p>
        </p:txBody>
      </p:sp>
      <p:sp>
        <p:nvSpPr>
          <p:cNvPr id="28" name="사각형: 둥근 모서리 27">
            <a:extLst>
              <a:ext uri="{FF2B5EF4-FFF2-40B4-BE49-F238E27FC236}">
                <a16:creationId xmlns:a16="http://schemas.microsoft.com/office/drawing/2014/main" xmlns="" id="{8DEE2147-47E7-4A90-84F9-97770E60AF5A}"/>
              </a:ext>
            </a:extLst>
          </p:cNvPr>
          <p:cNvSpPr/>
          <p:nvPr/>
        </p:nvSpPr>
        <p:spPr>
          <a:xfrm>
            <a:off x="4740847" y="4139596"/>
            <a:ext cx="388464" cy="169136"/>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cxnSp>
        <p:nvCxnSpPr>
          <p:cNvPr id="29" name="직선 화살표 연결선 362">
            <a:extLst>
              <a:ext uri="{FF2B5EF4-FFF2-40B4-BE49-F238E27FC236}">
                <a16:creationId xmlns:a16="http://schemas.microsoft.com/office/drawing/2014/main" xmlns="" id="{E64B42A3-A281-4C0A-A527-A8BBD66ACFE4}"/>
              </a:ext>
            </a:extLst>
          </p:cNvPr>
          <p:cNvCxnSpPr>
            <a:cxnSpLocks/>
            <a:stCxn id="24" idx="3"/>
            <a:endCxn id="27" idx="1"/>
          </p:cNvCxnSpPr>
          <p:nvPr/>
        </p:nvCxnSpPr>
        <p:spPr>
          <a:xfrm flipV="1">
            <a:off x="4003659" y="4010418"/>
            <a:ext cx="281900" cy="1642"/>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6" name="직선 화살표 연결선 362">
            <a:extLst>
              <a:ext uri="{FF2B5EF4-FFF2-40B4-BE49-F238E27FC236}">
                <a16:creationId xmlns:a16="http://schemas.microsoft.com/office/drawing/2014/main" xmlns="" id="{2978DD6F-264C-4F88-B60E-C529207DD173}"/>
              </a:ext>
            </a:extLst>
          </p:cNvPr>
          <p:cNvCxnSpPr>
            <a:cxnSpLocks/>
            <a:stCxn id="27" idx="3"/>
            <a:endCxn id="38" idx="1"/>
          </p:cNvCxnSpPr>
          <p:nvPr/>
        </p:nvCxnSpPr>
        <p:spPr>
          <a:xfrm flipV="1">
            <a:off x="5664885" y="4010417"/>
            <a:ext cx="345263" cy="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8" name="순서도: 문서 4">
            <a:extLst>
              <a:ext uri="{FF2B5EF4-FFF2-40B4-BE49-F238E27FC236}">
                <a16:creationId xmlns:a16="http://schemas.microsoft.com/office/drawing/2014/main" xmlns="" id="{D0DB3371-3075-45DA-8325-41D0F1C528F7}"/>
              </a:ext>
            </a:extLst>
          </p:cNvPr>
          <p:cNvSpPr/>
          <p:nvPr/>
        </p:nvSpPr>
        <p:spPr>
          <a:xfrm>
            <a:off x="6010148" y="3881237"/>
            <a:ext cx="1198721"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login.jsp</a:t>
            </a:r>
            <a:endParaRPr lang="en-US" altLang="ko-KR" sz="900" dirty="0">
              <a:solidFill>
                <a:schemeClr val="tx1"/>
              </a:solidFill>
              <a:latin typeface="+mn-ea"/>
            </a:endParaRPr>
          </a:p>
        </p:txBody>
      </p:sp>
      <p:sp>
        <p:nvSpPr>
          <p:cNvPr id="46" name="순서도: 처리 45">
            <a:extLst>
              <a:ext uri="{FF2B5EF4-FFF2-40B4-BE49-F238E27FC236}">
                <a16:creationId xmlns:a16="http://schemas.microsoft.com/office/drawing/2014/main" xmlns="" id="{FB2EAEEC-E0B1-479D-A49C-B0FCAFC7D96C}"/>
              </a:ext>
            </a:extLst>
          </p:cNvPr>
          <p:cNvSpPr/>
          <p:nvPr/>
        </p:nvSpPr>
        <p:spPr>
          <a:xfrm>
            <a:off x="4273166" y="2849783"/>
            <a:ext cx="1379326" cy="669243"/>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회원게시판의 댓글은 일반회원만 작성할 수 있습니다</a:t>
            </a:r>
            <a:r>
              <a:rPr lang="en-US" altLang="ko-KR" sz="800" dirty="0">
                <a:solidFill>
                  <a:schemeClr val="tx1"/>
                </a:solidFill>
                <a:latin typeface="+mn-ea"/>
              </a:rPr>
              <a:t>."</a:t>
            </a:r>
          </a:p>
        </p:txBody>
      </p:sp>
      <p:sp>
        <p:nvSpPr>
          <p:cNvPr id="47" name="사각형: 둥근 모서리 46">
            <a:extLst>
              <a:ext uri="{FF2B5EF4-FFF2-40B4-BE49-F238E27FC236}">
                <a16:creationId xmlns:a16="http://schemas.microsoft.com/office/drawing/2014/main" xmlns="" id="{BA602094-E528-4187-BC71-727FD0592F93}"/>
              </a:ext>
            </a:extLst>
          </p:cNvPr>
          <p:cNvSpPr/>
          <p:nvPr/>
        </p:nvSpPr>
        <p:spPr>
          <a:xfrm>
            <a:off x="4740847" y="3351123"/>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cxnSp>
        <p:nvCxnSpPr>
          <p:cNvPr id="48" name="직선 화살표 연결선 362">
            <a:extLst>
              <a:ext uri="{FF2B5EF4-FFF2-40B4-BE49-F238E27FC236}">
                <a16:creationId xmlns:a16="http://schemas.microsoft.com/office/drawing/2014/main" xmlns="" id="{E5FA1B86-2F29-4858-BF81-523CC0729763}"/>
              </a:ext>
            </a:extLst>
          </p:cNvPr>
          <p:cNvCxnSpPr>
            <a:cxnSpLocks/>
            <a:stCxn id="24" idx="3"/>
            <a:endCxn id="46" idx="1"/>
          </p:cNvCxnSpPr>
          <p:nvPr/>
        </p:nvCxnSpPr>
        <p:spPr>
          <a:xfrm flipV="1">
            <a:off x="4003659" y="3184405"/>
            <a:ext cx="269507" cy="827655"/>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1" name="순서도: 판단 50">
            <a:extLst>
              <a:ext uri="{FF2B5EF4-FFF2-40B4-BE49-F238E27FC236}">
                <a16:creationId xmlns:a16="http://schemas.microsoft.com/office/drawing/2014/main" xmlns="" id="{12AB0840-7243-48B6-B42A-F949FD159F4A}"/>
              </a:ext>
            </a:extLst>
          </p:cNvPr>
          <p:cNvSpPr/>
          <p:nvPr/>
        </p:nvSpPr>
        <p:spPr>
          <a:xfrm>
            <a:off x="2278212" y="4620922"/>
            <a:ext cx="1745366" cy="383733"/>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a:t>
            </a:r>
          </a:p>
          <a:p>
            <a:pPr algn="ctr"/>
            <a:r>
              <a:rPr lang="en-US" altLang="ko-KR" sz="800" dirty="0" err="1">
                <a:solidFill>
                  <a:schemeClr val="tx1"/>
                </a:solidFill>
              </a:rPr>
              <a:t>insertReply</a:t>
            </a:r>
            <a:r>
              <a:rPr lang="en-US" altLang="ko-KR" sz="800" dirty="0">
                <a:solidFill>
                  <a:schemeClr val="tx1"/>
                </a:solidFill>
              </a:rPr>
              <a:t>()</a:t>
            </a:r>
            <a:endParaRPr lang="ko-KR" altLang="en-US" sz="800" dirty="0">
              <a:solidFill>
                <a:schemeClr val="tx1"/>
              </a:solidFill>
            </a:endParaRPr>
          </a:p>
          <a:p>
            <a:pPr algn="ctr"/>
            <a:endParaRPr lang="ko-KR" altLang="en-US" sz="800" dirty="0">
              <a:solidFill>
                <a:schemeClr val="tx1"/>
              </a:solidFill>
            </a:endParaRPr>
          </a:p>
        </p:txBody>
      </p:sp>
      <p:sp>
        <p:nvSpPr>
          <p:cNvPr id="53" name="직사각형 52">
            <a:extLst>
              <a:ext uri="{FF2B5EF4-FFF2-40B4-BE49-F238E27FC236}">
                <a16:creationId xmlns:a16="http://schemas.microsoft.com/office/drawing/2014/main" xmlns="" id="{605D141F-3C6F-4EBF-A8DF-DA66B1077FCB}"/>
              </a:ext>
            </a:extLst>
          </p:cNvPr>
          <p:cNvSpPr/>
          <p:nvPr/>
        </p:nvSpPr>
        <p:spPr>
          <a:xfrm>
            <a:off x="3130976" y="5064175"/>
            <a:ext cx="364202" cy="215444"/>
          </a:xfrm>
          <a:prstGeom prst="rect">
            <a:avLst/>
          </a:prstGeom>
        </p:spPr>
        <p:txBody>
          <a:bodyPr wrap="square">
            <a:spAutoFit/>
          </a:bodyPr>
          <a:lstStyle/>
          <a:p>
            <a:r>
              <a:rPr lang="en-US" altLang="ko-KR" sz="800" dirty="0"/>
              <a:t>YES</a:t>
            </a:r>
            <a:endParaRPr lang="ko-KR" altLang="en-US" sz="800" dirty="0"/>
          </a:p>
        </p:txBody>
      </p:sp>
      <p:cxnSp>
        <p:nvCxnSpPr>
          <p:cNvPr id="54" name="직선 화살표 연결선 362">
            <a:extLst>
              <a:ext uri="{FF2B5EF4-FFF2-40B4-BE49-F238E27FC236}">
                <a16:creationId xmlns:a16="http://schemas.microsoft.com/office/drawing/2014/main" xmlns="" id="{3DBD00EF-5396-4EC8-A74A-848F18E99987}"/>
              </a:ext>
            </a:extLst>
          </p:cNvPr>
          <p:cNvCxnSpPr>
            <a:cxnSpLocks/>
            <a:stCxn id="51" idx="3"/>
            <a:endCxn id="57" idx="1"/>
          </p:cNvCxnSpPr>
          <p:nvPr/>
        </p:nvCxnSpPr>
        <p:spPr>
          <a:xfrm flipV="1">
            <a:off x="4023578" y="4807119"/>
            <a:ext cx="281234" cy="567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7" name="순서도: 처리 56">
            <a:extLst>
              <a:ext uri="{FF2B5EF4-FFF2-40B4-BE49-F238E27FC236}">
                <a16:creationId xmlns:a16="http://schemas.microsoft.com/office/drawing/2014/main" xmlns="" id="{BD355515-77B5-4244-B53F-47C9E38CD4D6}"/>
              </a:ext>
            </a:extLst>
          </p:cNvPr>
          <p:cNvSpPr/>
          <p:nvPr/>
        </p:nvSpPr>
        <p:spPr>
          <a:xfrm>
            <a:off x="4304812" y="4472497"/>
            <a:ext cx="1379326" cy="669243"/>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댓글은 최소 </a:t>
            </a:r>
            <a:r>
              <a:rPr lang="en-US" altLang="ko-KR" sz="800" dirty="0">
                <a:solidFill>
                  <a:schemeClr val="tx1"/>
                </a:solidFill>
                <a:latin typeface="+mn-ea"/>
              </a:rPr>
              <a:t>1</a:t>
            </a:r>
            <a:r>
              <a:rPr lang="ko-KR" altLang="en-US" sz="800" dirty="0">
                <a:solidFill>
                  <a:schemeClr val="tx1"/>
                </a:solidFill>
                <a:latin typeface="+mn-ea"/>
              </a:rPr>
              <a:t>자에서 </a:t>
            </a:r>
            <a:r>
              <a:rPr lang="en-US" altLang="ko-KR" sz="800" dirty="0">
                <a:solidFill>
                  <a:schemeClr val="tx1"/>
                </a:solidFill>
                <a:latin typeface="+mn-ea"/>
              </a:rPr>
              <a:t>200</a:t>
            </a:r>
            <a:r>
              <a:rPr lang="ko-KR" altLang="en-US" sz="800" dirty="0">
                <a:solidFill>
                  <a:schemeClr val="tx1"/>
                </a:solidFill>
                <a:latin typeface="+mn-ea"/>
              </a:rPr>
              <a:t>자까지 입력이 가능합니다</a:t>
            </a:r>
            <a:r>
              <a:rPr lang="en-US" altLang="ko-KR" sz="800" dirty="0">
                <a:solidFill>
                  <a:schemeClr val="tx1"/>
                </a:solidFill>
                <a:latin typeface="+mn-ea"/>
              </a:rPr>
              <a:t>."</a:t>
            </a:r>
          </a:p>
        </p:txBody>
      </p:sp>
      <p:sp>
        <p:nvSpPr>
          <p:cNvPr id="60" name="사각형: 둥근 모서리 59">
            <a:extLst>
              <a:ext uri="{FF2B5EF4-FFF2-40B4-BE49-F238E27FC236}">
                <a16:creationId xmlns:a16="http://schemas.microsoft.com/office/drawing/2014/main" xmlns="" id="{21146C60-EC13-4A81-AC5D-2B26E0A36DDA}"/>
              </a:ext>
            </a:extLst>
          </p:cNvPr>
          <p:cNvSpPr/>
          <p:nvPr/>
        </p:nvSpPr>
        <p:spPr>
          <a:xfrm>
            <a:off x="4740847" y="4953095"/>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sp>
        <p:nvSpPr>
          <p:cNvPr id="67" name="직사각형 66">
            <a:extLst>
              <a:ext uri="{FF2B5EF4-FFF2-40B4-BE49-F238E27FC236}">
                <a16:creationId xmlns:a16="http://schemas.microsoft.com/office/drawing/2014/main" xmlns="" id="{1D807644-5AE4-4499-9588-6A84C54AC9D7}"/>
              </a:ext>
            </a:extLst>
          </p:cNvPr>
          <p:cNvSpPr/>
          <p:nvPr/>
        </p:nvSpPr>
        <p:spPr>
          <a:xfrm>
            <a:off x="3917772" y="4496735"/>
            <a:ext cx="364202" cy="215444"/>
          </a:xfrm>
          <a:prstGeom prst="rect">
            <a:avLst/>
          </a:prstGeom>
        </p:spPr>
        <p:txBody>
          <a:bodyPr wrap="square">
            <a:spAutoFit/>
          </a:bodyPr>
          <a:lstStyle/>
          <a:p>
            <a:r>
              <a:rPr lang="en-US" altLang="ko-KR" sz="800" dirty="0"/>
              <a:t>NO</a:t>
            </a:r>
            <a:endParaRPr lang="ko-KR" altLang="en-US" sz="800" dirty="0"/>
          </a:p>
        </p:txBody>
      </p:sp>
      <p:sp>
        <p:nvSpPr>
          <p:cNvPr id="68" name="직사각형 67">
            <a:extLst>
              <a:ext uri="{FF2B5EF4-FFF2-40B4-BE49-F238E27FC236}">
                <a16:creationId xmlns:a16="http://schemas.microsoft.com/office/drawing/2014/main" xmlns="" id="{CB987995-FCA6-4B4F-B5A2-0886F7570463}"/>
              </a:ext>
            </a:extLst>
          </p:cNvPr>
          <p:cNvSpPr/>
          <p:nvPr/>
        </p:nvSpPr>
        <p:spPr>
          <a:xfrm>
            <a:off x="2766774" y="5064175"/>
            <a:ext cx="364202" cy="215444"/>
          </a:xfrm>
          <a:prstGeom prst="rect">
            <a:avLst/>
          </a:prstGeom>
        </p:spPr>
        <p:txBody>
          <a:bodyPr wrap="square">
            <a:spAutoFit/>
          </a:bodyPr>
          <a:lstStyle/>
          <a:p>
            <a:r>
              <a:rPr lang="en-US" altLang="ko-KR" sz="800" dirty="0"/>
              <a:t>ajax</a:t>
            </a:r>
            <a:endParaRPr lang="ko-KR" altLang="en-US" sz="800" dirty="0"/>
          </a:p>
        </p:txBody>
      </p:sp>
      <p:sp>
        <p:nvSpPr>
          <p:cNvPr id="69" name="순서도: 판단 68">
            <a:extLst>
              <a:ext uri="{FF2B5EF4-FFF2-40B4-BE49-F238E27FC236}">
                <a16:creationId xmlns:a16="http://schemas.microsoft.com/office/drawing/2014/main" xmlns="" id="{29B4ABA2-73B8-4E77-81DF-D2055D1C85CF}"/>
              </a:ext>
            </a:extLst>
          </p:cNvPr>
          <p:cNvSpPr/>
          <p:nvPr/>
        </p:nvSpPr>
        <p:spPr>
          <a:xfrm>
            <a:off x="2169428" y="5323322"/>
            <a:ext cx="1962934" cy="46435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MemberBoardReplyOkAction.java</a:t>
            </a:r>
            <a:endParaRPr lang="ko-KR" altLang="en-US" sz="800" dirty="0">
              <a:solidFill>
                <a:schemeClr val="tx1"/>
              </a:solidFill>
            </a:endParaRPr>
          </a:p>
        </p:txBody>
      </p:sp>
      <p:sp>
        <p:nvSpPr>
          <p:cNvPr id="83" name="직사각형 82">
            <a:extLst>
              <a:ext uri="{FF2B5EF4-FFF2-40B4-BE49-F238E27FC236}">
                <a16:creationId xmlns:a16="http://schemas.microsoft.com/office/drawing/2014/main" xmlns="" id="{365D638F-7D1C-4717-99E3-DCDE2DFB14D6}"/>
              </a:ext>
            </a:extLst>
          </p:cNvPr>
          <p:cNvSpPr/>
          <p:nvPr/>
        </p:nvSpPr>
        <p:spPr>
          <a:xfrm>
            <a:off x="2766277" y="5815175"/>
            <a:ext cx="364202" cy="215444"/>
          </a:xfrm>
          <a:prstGeom prst="rect">
            <a:avLst/>
          </a:prstGeom>
        </p:spPr>
        <p:txBody>
          <a:bodyPr wrap="square">
            <a:spAutoFit/>
          </a:bodyPr>
          <a:lstStyle/>
          <a:p>
            <a:r>
              <a:rPr lang="en-US" altLang="ko-KR" sz="800" dirty="0"/>
              <a:t>NO</a:t>
            </a:r>
            <a:endParaRPr lang="ko-KR" altLang="en-US" sz="800" dirty="0"/>
          </a:p>
        </p:txBody>
      </p:sp>
      <p:sp>
        <p:nvSpPr>
          <p:cNvPr id="84" name="순서도: 처리 83">
            <a:extLst>
              <a:ext uri="{FF2B5EF4-FFF2-40B4-BE49-F238E27FC236}">
                <a16:creationId xmlns:a16="http://schemas.microsoft.com/office/drawing/2014/main" xmlns="" id="{7669915D-2DAA-4557-A57A-37EF9CE938A4}"/>
              </a:ext>
            </a:extLst>
          </p:cNvPr>
          <p:cNvSpPr/>
          <p:nvPr/>
        </p:nvSpPr>
        <p:spPr>
          <a:xfrm>
            <a:off x="2461232" y="6015368"/>
            <a:ext cx="1379326" cy="669243"/>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댓글 등록이 실패하였습니다</a:t>
            </a:r>
            <a:r>
              <a:rPr lang="en-US" altLang="ko-KR" sz="800" dirty="0">
                <a:solidFill>
                  <a:schemeClr val="tx1"/>
                </a:solidFill>
                <a:latin typeface="+mn-ea"/>
              </a:rPr>
              <a:t>. </a:t>
            </a:r>
            <a:r>
              <a:rPr lang="ko-KR" altLang="en-US" sz="800" dirty="0">
                <a:solidFill>
                  <a:schemeClr val="tx1"/>
                </a:solidFill>
                <a:latin typeface="+mn-ea"/>
              </a:rPr>
              <a:t>다시 시도해주세요</a:t>
            </a:r>
            <a:r>
              <a:rPr lang="en-US" altLang="ko-KR" sz="800" dirty="0">
                <a:solidFill>
                  <a:schemeClr val="tx1"/>
                </a:solidFill>
                <a:latin typeface="+mn-ea"/>
              </a:rPr>
              <a:t>."</a:t>
            </a:r>
          </a:p>
        </p:txBody>
      </p:sp>
      <p:sp>
        <p:nvSpPr>
          <p:cNvPr id="90" name="사각형: 둥근 모서리 89">
            <a:extLst>
              <a:ext uri="{FF2B5EF4-FFF2-40B4-BE49-F238E27FC236}">
                <a16:creationId xmlns:a16="http://schemas.microsoft.com/office/drawing/2014/main" xmlns="" id="{789C67F8-B5AA-45F0-8946-25AC61725DEA}"/>
              </a:ext>
            </a:extLst>
          </p:cNvPr>
          <p:cNvSpPr/>
          <p:nvPr/>
        </p:nvSpPr>
        <p:spPr>
          <a:xfrm>
            <a:off x="2936247" y="6452647"/>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cxnSp>
        <p:nvCxnSpPr>
          <p:cNvPr id="91" name="직선 화살표 연결선 90">
            <a:extLst>
              <a:ext uri="{FF2B5EF4-FFF2-40B4-BE49-F238E27FC236}">
                <a16:creationId xmlns:a16="http://schemas.microsoft.com/office/drawing/2014/main" xmlns="" id="{CE47CDB0-862C-4A4D-878B-3E8F1EEC9C7B}"/>
              </a:ext>
            </a:extLst>
          </p:cNvPr>
          <p:cNvCxnSpPr>
            <a:cxnSpLocks/>
            <a:stCxn id="84" idx="3"/>
            <a:endCxn id="95" idx="2"/>
          </p:cNvCxnSpPr>
          <p:nvPr/>
        </p:nvCxnSpPr>
        <p:spPr>
          <a:xfrm flipV="1">
            <a:off x="3840558" y="6015369"/>
            <a:ext cx="4177866" cy="334621"/>
          </a:xfrm>
          <a:prstGeom prst="bentConnector2">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5" name="순서도: 처리 94">
            <a:extLst>
              <a:ext uri="{FF2B5EF4-FFF2-40B4-BE49-F238E27FC236}">
                <a16:creationId xmlns:a16="http://schemas.microsoft.com/office/drawing/2014/main" xmlns="" id="{EF98B8F4-A3BB-4B66-AA5D-F45C21B24E52}"/>
              </a:ext>
            </a:extLst>
          </p:cNvPr>
          <p:cNvSpPr/>
          <p:nvPr/>
        </p:nvSpPr>
        <p:spPr>
          <a:xfrm>
            <a:off x="7333226" y="5453053"/>
            <a:ext cx="1370395" cy="562316"/>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댓글이 등록되었습니다</a:t>
            </a:r>
            <a:r>
              <a:rPr lang="en-US" altLang="ko-KR" sz="800" dirty="0">
                <a:solidFill>
                  <a:schemeClr val="tx1"/>
                </a:solidFill>
                <a:latin typeface="+mn-ea"/>
              </a:rPr>
              <a:t>."</a:t>
            </a:r>
          </a:p>
        </p:txBody>
      </p:sp>
      <p:sp>
        <p:nvSpPr>
          <p:cNvPr id="98" name="사각형: 둥근 모서리 97">
            <a:extLst>
              <a:ext uri="{FF2B5EF4-FFF2-40B4-BE49-F238E27FC236}">
                <a16:creationId xmlns:a16="http://schemas.microsoft.com/office/drawing/2014/main" xmlns="" id="{2522F1AC-BB39-4B99-B4F6-9D80C38CDD3C}"/>
              </a:ext>
            </a:extLst>
          </p:cNvPr>
          <p:cNvSpPr/>
          <p:nvPr/>
        </p:nvSpPr>
        <p:spPr>
          <a:xfrm>
            <a:off x="7824191" y="5841000"/>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sp>
        <p:nvSpPr>
          <p:cNvPr id="100" name="순서도: 처리 99">
            <a:extLst>
              <a:ext uri="{FF2B5EF4-FFF2-40B4-BE49-F238E27FC236}">
                <a16:creationId xmlns:a16="http://schemas.microsoft.com/office/drawing/2014/main" xmlns="" id="{563DA940-D249-4172-92E2-4C1363C9EAA0}"/>
              </a:ext>
            </a:extLst>
          </p:cNvPr>
          <p:cNvSpPr/>
          <p:nvPr/>
        </p:nvSpPr>
        <p:spPr>
          <a:xfrm>
            <a:off x="7450151" y="4964758"/>
            <a:ext cx="1136544" cy="258359"/>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 </a:t>
            </a:r>
            <a:r>
              <a:rPr lang="en-US" altLang="ko-KR" sz="800" dirty="0" err="1">
                <a:solidFill>
                  <a:schemeClr val="tx1"/>
                </a:solidFill>
              </a:rPr>
              <a:t>getList</a:t>
            </a:r>
            <a:r>
              <a:rPr lang="en-US" altLang="ko-KR" sz="800" dirty="0">
                <a:solidFill>
                  <a:schemeClr val="tx1"/>
                </a:solidFill>
              </a:rPr>
              <a:t>()</a:t>
            </a:r>
            <a:endParaRPr lang="ko-KR" altLang="en-US" sz="800" dirty="0">
              <a:solidFill>
                <a:schemeClr val="tx1"/>
              </a:solidFill>
            </a:endParaRPr>
          </a:p>
        </p:txBody>
      </p:sp>
      <p:cxnSp>
        <p:nvCxnSpPr>
          <p:cNvPr id="103" name="직선 화살표 연결선 362">
            <a:extLst>
              <a:ext uri="{FF2B5EF4-FFF2-40B4-BE49-F238E27FC236}">
                <a16:creationId xmlns:a16="http://schemas.microsoft.com/office/drawing/2014/main" xmlns="" id="{2F70E16B-673D-4D9A-854B-803D645CABCC}"/>
              </a:ext>
            </a:extLst>
          </p:cNvPr>
          <p:cNvCxnSpPr>
            <a:cxnSpLocks/>
            <a:stCxn id="95" idx="0"/>
            <a:endCxn id="100" idx="2"/>
          </p:cNvCxnSpPr>
          <p:nvPr/>
        </p:nvCxnSpPr>
        <p:spPr>
          <a:xfrm flipH="1" flipV="1">
            <a:off x="8018423" y="5223117"/>
            <a:ext cx="1" cy="22993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6" name="직사각형 105">
            <a:extLst>
              <a:ext uri="{FF2B5EF4-FFF2-40B4-BE49-F238E27FC236}">
                <a16:creationId xmlns:a16="http://schemas.microsoft.com/office/drawing/2014/main" xmlns="" id="{DEC957C4-B409-41BD-B0DD-3F49FC0C59C9}"/>
              </a:ext>
            </a:extLst>
          </p:cNvPr>
          <p:cNvSpPr/>
          <p:nvPr/>
        </p:nvSpPr>
        <p:spPr>
          <a:xfrm>
            <a:off x="7633861" y="4730698"/>
            <a:ext cx="364202" cy="215444"/>
          </a:xfrm>
          <a:prstGeom prst="rect">
            <a:avLst/>
          </a:prstGeom>
        </p:spPr>
        <p:txBody>
          <a:bodyPr wrap="square">
            <a:spAutoFit/>
          </a:bodyPr>
          <a:lstStyle/>
          <a:p>
            <a:r>
              <a:rPr lang="en-US" altLang="ko-KR" sz="800" dirty="0"/>
              <a:t>ajax</a:t>
            </a:r>
            <a:endParaRPr lang="ko-KR" altLang="en-US" sz="800" dirty="0"/>
          </a:p>
        </p:txBody>
      </p:sp>
      <p:cxnSp>
        <p:nvCxnSpPr>
          <p:cNvPr id="107" name="직선 화살표 연결선 362">
            <a:extLst>
              <a:ext uri="{FF2B5EF4-FFF2-40B4-BE49-F238E27FC236}">
                <a16:creationId xmlns:a16="http://schemas.microsoft.com/office/drawing/2014/main" xmlns="" id="{3498D217-D021-4D50-9B03-E42D2F2B37C3}"/>
              </a:ext>
            </a:extLst>
          </p:cNvPr>
          <p:cNvCxnSpPr>
            <a:cxnSpLocks/>
            <a:stCxn id="100" idx="0"/>
            <a:endCxn id="117" idx="2"/>
          </p:cNvCxnSpPr>
          <p:nvPr/>
        </p:nvCxnSpPr>
        <p:spPr>
          <a:xfrm flipH="1" flipV="1">
            <a:off x="8018259" y="4664550"/>
            <a:ext cx="164" cy="30020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115" name="그림 114" descr="모니터, 컴퓨터이(가) 표시된 사진&#10;&#10;자동 생성된 설명">
            <a:extLst>
              <a:ext uri="{FF2B5EF4-FFF2-40B4-BE49-F238E27FC236}">
                <a16:creationId xmlns:a16="http://schemas.microsoft.com/office/drawing/2014/main" xmlns="" id="{925B44BB-FE13-4250-A26B-832F38F4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6710" y="4166365"/>
            <a:ext cx="439025" cy="544395"/>
          </a:xfrm>
          <a:prstGeom prst="rect">
            <a:avLst/>
          </a:prstGeom>
        </p:spPr>
      </p:pic>
      <p:sp>
        <p:nvSpPr>
          <p:cNvPr id="116" name="직사각형 115">
            <a:extLst>
              <a:ext uri="{FF2B5EF4-FFF2-40B4-BE49-F238E27FC236}">
                <a16:creationId xmlns:a16="http://schemas.microsoft.com/office/drawing/2014/main" xmlns="" id="{89503714-7E8B-4802-8FAA-552FAB50072A}"/>
              </a:ext>
            </a:extLst>
          </p:cNvPr>
          <p:cNvSpPr/>
          <p:nvPr/>
        </p:nvSpPr>
        <p:spPr>
          <a:xfrm>
            <a:off x="6049254" y="4602510"/>
            <a:ext cx="1093873" cy="461665"/>
          </a:xfrm>
          <a:prstGeom prst="rect">
            <a:avLst/>
          </a:prstGeom>
        </p:spPr>
        <p:txBody>
          <a:bodyPr wrap="square">
            <a:spAutoFit/>
          </a:bodyPr>
          <a:lstStyle/>
          <a:p>
            <a:r>
              <a:rPr lang="en-US" altLang="ko-KR" sz="800" dirty="0"/>
              <a:t>DG_PHOTOBOARD</a:t>
            </a:r>
          </a:p>
          <a:p>
            <a:endParaRPr lang="ko-KR" altLang="en-US" sz="800" dirty="0"/>
          </a:p>
          <a:p>
            <a:endParaRPr lang="ko-KR" altLang="en-US" sz="800" dirty="0"/>
          </a:p>
        </p:txBody>
      </p:sp>
      <p:sp>
        <p:nvSpPr>
          <p:cNvPr id="117" name="순서도: 처리 116">
            <a:extLst>
              <a:ext uri="{FF2B5EF4-FFF2-40B4-BE49-F238E27FC236}">
                <a16:creationId xmlns:a16="http://schemas.microsoft.com/office/drawing/2014/main" xmlns="" id="{6872456C-D0D9-474B-82CB-D513FB7EB83A}"/>
              </a:ext>
            </a:extLst>
          </p:cNvPr>
          <p:cNvSpPr/>
          <p:nvPr/>
        </p:nvSpPr>
        <p:spPr>
          <a:xfrm>
            <a:off x="7420583" y="4212574"/>
            <a:ext cx="1195351" cy="45197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MemberBoardReplyListOk.java</a:t>
            </a:r>
            <a:endParaRPr lang="ko-KR" altLang="en-US" sz="800" dirty="0">
              <a:solidFill>
                <a:schemeClr val="tx1"/>
              </a:solidFill>
            </a:endParaRPr>
          </a:p>
        </p:txBody>
      </p:sp>
      <p:cxnSp>
        <p:nvCxnSpPr>
          <p:cNvPr id="119" name="직선 화살표 연결선 362">
            <a:extLst>
              <a:ext uri="{FF2B5EF4-FFF2-40B4-BE49-F238E27FC236}">
                <a16:creationId xmlns:a16="http://schemas.microsoft.com/office/drawing/2014/main" xmlns="" id="{EC86132C-78E2-4E6F-B55C-81B6249FCA68}"/>
              </a:ext>
            </a:extLst>
          </p:cNvPr>
          <p:cNvCxnSpPr>
            <a:cxnSpLocks/>
            <a:stCxn id="117" idx="1"/>
            <a:endCxn id="115" idx="3"/>
          </p:cNvCxnSpPr>
          <p:nvPr/>
        </p:nvCxnSpPr>
        <p:spPr>
          <a:xfrm flipH="1">
            <a:off x="6765735" y="4438562"/>
            <a:ext cx="654848" cy="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9" name="직사각형 128">
            <a:extLst>
              <a:ext uri="{FF2B5EF4-FFF2-40B4-BE49-F238E27FC236}">
                <a16:creationId xmlns:a16="http://schemas.microsoft.com/office/drawing/2014/main" xmlns="" id="{10534508-0BB7-426A-87BC-2DBCBE3CB573}"/>
              </a:ext>
            </a:extLst>
          </p:cNvPr>
          <p:cNvSpPr/>
          <p:nvPr/>
        </p:nvSpPr>
        <p:spPr>
          <a:xfrm>
            <a:off x="7587915" y="3822426"/>
            <a:ext cx="364202" cy="215444"/>
          </a:xfrm>
          <a:prstGeom prst="rect">
            <a:avLst/>
          </a:prstGeom>
        </p:spPr>
        <p:txBody>
          <a:bodyPr wrap="square">
            <a:spAutoFit/>
          </a:bodyPr>
          <a:lstStyle/>
          <a:p>
            <a:r>
              <a:rPr lang="en-US" altLang="ko-KR" sz="800" dirty="0"/>
              <a:t>ajax</a:t>
            </a:r>
            <a:endParaRPr lang="ko-KR" altLang="en-US" sz="800" dirty="0"/>
          </a:p>
        </p:txBody>
      </p:sp>
      <p:sp>
        <p:nvSpPr>
          <p:cNvPr id="130" name="순서도: 판단 129">
            <a:extLst>
              <a:ext uri="{FF2B5EF4-FFF2-40B4-BE49-F238E27FC236}">
                <a16:creationId xmlns:a16="http://schemas.microsoft.com/office/drawing/2014/main" xmlns="" id="{63FF0229-5F6B-44F9-8DD5-CD74B9F04242}"/>
              </a:ext>
            </a:extLst>
          </p:cNvPr>
          <p:cNvSpPr/>
          <p:nvPr/>
        </p:nvSpPr>
        <p:spPr>
          <a:xfrm>
            <a:off x="7036791" y="3339458"/>
            <a:ext cx="1962934" cy="46435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MemberBoardReplyOkAction.java</a:t>
            </a:r>
            <a:endParaRPr lang="ko-KR" altLang="en-US" sz="800" dirty="0">
              <a:solidFill>
                <a:schemeClr val="tx1"/>
              </a:solidFill>
            </a:endParaRPr>
          </a:p>
        </p:txBody>
      </p:sp>
      <p:cxnSp>
        <p:nvCxnSpPr>
          <p:cNvPr id="131" name="직선 화살표 연결선 362">
            <a:extLst>
              <a:ext uri="{FF2B5EF4-FFF2-40B4-BE49-F238E27FC236}">
                <a16:creationId xmlns:a16="http://schemas.microsoft.com/office/drawing/2014/main" xmlns="" id="{CB0EE7C6-1B89-4FDA-9B74-7509A09BBBA6}"/>
              </a:ext>
            </a:extLst>
          </p:cNvPr>
          <p:cNvCxnSpPr>
            <a:cxnSpLocks/>
            <a:stCxn id="117" idx="0"/>
            <a:endCxn id="130" idx="2"/>
          </p:cNvCxnSpPr>
          <p:nvPr/>
        </p:nvCxnSpPr>
        <p:spPr>
          <a:xfrm flipH="1" flipV="1">
            <a:off x="8018258" y="3803810"/>
            <a:ext cx="1" cy="40876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4" name="직사각형 133">
            <a:extLst>
              <a:ext uri="{FF2B5EF4-FFF2-40B4-BE49-F238E27FC236}">
                <a16:creationId xmlns:a16="http://schemas.microsoft.com/office/drawing/2014/main" xmlns="" id="{0EA43D9B-4B87-45CE-A895-CB2B958C6CD2}"/>
              </a:ext>
            </a:extLst>
          </p:cNvPr>
          <p:cNvSpPr/>
          <p:nvPr/>
        </p:nvSpPr>
        <p:spPr>
          <a:xfrm>
            <a:off x="6728957" y="3285232"/>
            <a:ext cx="364202" cy="215444"/>
          </a:xfrm>
          <a:prstGeom prst="rect">
            <a:avLst/>
          </a:prstGeom>
        </p:spPr>
        <p:txBody>
          <a:bodyPr wrap="square">
            <a:spAutoFit/>
          </a:bodyPr>
          <a:lstStyle/>
          <a:p>
            <a:r>
              <a:rPr lang="en-US" altLang="ko-KR" sz="800" dirty="0"/>
              <a:t>NO</a:t>
            </a:r>
            <a:endParaRPr lang="ko-KR" altLang="en-US" sz="800" dirty="0"/>
          </a:p>
        </p:txBody>
      </p:sp>
      <p:sp>
        <p:nvSpPr>
          <p:cNvPr id="135" name="직사각형 134">
            <a:extLst>
              <a:ext uri="{FF2B5EF4-FFF2-40B4-BE49-F238E27FC236}">
                <a16:creationId xmlns:a16="http://schemas.microsoft.com/office/drawing/2014/main" xmlns="" id="{30145905-8DF0-496C-988D-DCB7938E4A70}"/>
              </a:ext>
            </a:extLst>
          </p:cNvPr>
          <p:cNvSpPr/>
          <p:nvPr/>
        </p:nvSpPr>
        <p:spPr>
          <a:xfrm>
            <a:off x="8083084" y="3064787"/>
            <a:ext cx="364202" cy="215444"/>
          </a:xfrm>
          <a:prstGeom prst="rect">
            <a:avLst/>
          </a:prstGeom>
        </p:spPr>
        <p:txBody>
          <a:bodyPr wrap="square">
            <a:spAutoFit/>
          </a:bodyPr>
          <a:lstStyle/>
          <a:p>
            <a:r>
              <a:rPr lang="en-US" altLang="ko-KR" sz="800" dirty="0"/>
              <a:t>YES</a:t>
            </a:r>
            <a:endParaRPr lang="ko-KR" altLang="en-US" sz="800" dirty="0"/>
          </a:p>
        </p:txBody>
      </p:sp>
      <p:cxnSp>
        <p:nvCxnSpPr>
          <p:cNvPr id="138" name="직선 화살표 연결선 362">
            <a:extLst>
              <a:ext uri="{FF2B5EF4-FFF2-40B4-BE49-F238E27FC236}">
                <a16:creationId xmlns:a16="http://schemas.microsoft.com/office/drawing/2014/main" xmlns="" id="{A72D5636-29E5-4316-948D-175A7CF71746}"/>
              </a:ext>
            </a:extLst>
          </p:cNvPr>
          <p:cNvCxnSpPr>
            <a:cxnSpLocks/>
            <a:stCxn id="130" idx="1"/>
            <a:endCxn id="140" idx="3"/>
          </p:cNvCxnSpPr>
          <p:nvPr/>
        </p:nvCxnSpPr>
        <p:spPr>
          <a:xfrm flipH="1" flipV="1">
            <a:off x="6765735" y="3568879"/>
            <a:ext cx="271056" cy="275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40" name="순서도: 처리 139">
            <a:extLst>
              <a:ext uri="{FF2B5EF4-FFF2-40B4-BE49-F238E27FC236}">
                <a16:creationId xmlns:a16="http://schemas.microsoft.com/office/drawing/2014/main" xmlns="" id="{1B7CCDA7-BBC8-4C3D-83A5-4FB2E289451C}"/>
              </a:ext>
            </a:extLst>
          </p:cNvPr>
          <p:cNvSpPr/>
          <p:nvPr/>
        </p:nvSpPr>
        <p:spPr>
          <a:xfrm>
            <a:off x="5833480" y="3408499"/>
            <a:ext cx="932255" cy="32076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latin typeface="+mn-ea"/>
              </a:rPr>
              <a:t>댓글이 없습니다</a:t>
            </a:r>
            <a:r>
              <a:rPr lang="en-US" altLang="ko-KR" sz="800" dirty="0">
                <a:solidFill>
                  <a:schemeClr val="tx1"/>
                </a:solidFill>
                <a:latin typeface="+mn-ea"/>
              </a:rPr>
              <a:t>.</a:t>
            </a:r>
          </a:p>
        </p:txBody>
      </p:sp>
      <p:cxnSp>
        <p:nvCxnSpPr>
          <p:cNvPr id="143" name="직선 화살표 연결선 362">
            <a:extLst>
              <a:ext uri="{FF2B5EF4-FFF2-40B4-BE49-F238E27FC236}">
                <a16:creationId xmlns:a16="http://schemas.microsoft.com/office/drawing/2014/main" xmlns="" id="{47CE25B3-A2F1-4779-A0BA-2C6879BC7F3D}"/>
              </a:ext>
            </a:extLst>
          </p:cNvPr>
          <p:cNvCxnSpPr>
            <a:cxnSpLocks/>
            <a:stCxn id="130" idx="0"/>
            <a:endCxn id="148" idx="2"/>
          </p:cNvCxnSpPr>
          <p:nvPr/>
        </p:nvCxnSpPr>
        <p:spPr>
          <a:xfrm flipH="1" flipV="1">
            <a:off x="8016195" y="3055297"/>
            <a:ext cx="2063" cy="28416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48" name="순서도: 처리 147">
            <a:extLst>
              <a:ext uri="{FF2B5EF4-FFF2-40B4-BE49-F238E27FC236}">
                <a16:creationId xmlns:a16="http://schemas.microsoft.com/office/drawing/2014/main" xmlns="" id="{F7C25798-C9AE-48BF-A9A3-D292246EE3AA}"/>
              </a:ext>
            </a:extLst>
          </p:cNvPr>
          <p:cNvSpPr/>
          <p:nvPr/>
        </p:nvSpPr>
        <p:spPr>
          <a:xfrm>
            <a:off x="7061725" y="2501925"/>
            <a:ext cx="1908939" cy="55337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 $.each(</a:t>
            </a:r>
            <a:r>
              <a:rPr lang="en-US" altLang="ko-KR" sz="800" dirty="0" err="1">
                <a:solidFill>
                  <a:schemeClr val="tx1"/>
                </a:solidFill>
              </a:rPr>
              <a:t>replys,function</a:t>
            </a:r>
            <a:r>
              <a:rPr lang="en-US" altLang="ko-KR" sz="800" dirty="0">
                <a:solidFill>
                  <a:schemeClr val="tx1"/>
                </a:solidFill>
              </a:rPr>
              <a:t>(index, reply){</a:t>
            </a:r>
            <a:r>
              <a:rPr lang="ko-KR" altLang="en-US" sz="800" dirty="0">
                <a:solidFill>
                  <a:schemeClr val="tx1"/>
                </a:solidFill>
              </a:rPr>
              <a:t>댓글 내용</a:t>
            </a:r>
            <a:r>
              <a:rPr lang="en-US" altLang="ko-KR" sz="800" dirty="0">
                <a:solidFill>
                  <a:schemeClr val="tx1"/>
                </a:solidFill>
              </a:rPr>
              <a:t> }</a:t>
            </a:r>
          </a:p>
        </p:txBody>
      </p:sp>
      <p:cxnSp>
        <p:nvCxnSpPr>
          <p:cNvPr id="150" name="직선 화살표 연결선 362">
            <a:extLst>
              <a:ext uri="{FF2B5EF4-FFF2-40B4-BE49-F238E27FC236}">
                <a16:creationId xmlns:a16="http://schemas.microsoft.com/office/drawing/2014/main" xmlns="" id="{E4435DA1-ABC0-42E6-A6CE-C6221F6C8CB0}"/>
              </a:ext>
            </a:extLst>
          </p:cNvPr>
          <p:cNvCxnSpPr>
            <a:cxnSpLocks/>
            <a:stCxn id="148" idx="3"/>
            <a:endCxn id="154" idx="1"/>
          </p:cNvCxnSpPr>
          <p:nvPr/>
        </p:nvCxnSpPr>
        <p:spPr>
          <a:xfrm flipV="1">
            <a:off x="8970664" y="2776854"/>
            <a:ext cx="298358" cy="175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54" name="순서도: 처리 153">
            <a:extLst>
              <a:ext uri="{FF2B5EF4-FFF2-40B4-BE49-F238E27FC236}">
                <a16:creationId xmlns:a16="http://schemas.microsoft.com/office/drawing/2014/main" xmlns="" id="{AFA7604C-803A-43DA-A818-3F33ADA1C9A8}"/>
              </a:ext>
            </a:extLst>
          </p:cNvPr>
          <p:cNvSpPr/>
          <p:nvPr/>
        </p:nvSpPr>
        <p:spPr>
          <a:xfrm>
            <a:off x="9269022" y="2647674"/>
            <a:ext cx="1723522" cy="258359"/>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 $("#</a:t>
            </a:r>
            <a:r>
              <a:rPr lang="en-US" altLang="ko-KR" sz="800" dirty="0" err="1">
                <a:solidFill>
                  <a:schemeClr val="tx1"/>
                </a:solidFill>
              </a:rPr>
              <a:t>replyTable</a:t>
            </a:r>
            <a:r>
              <a:rPr lang="en-US" altLang="ko-KR" sz="800" dirty="0">
                <a:solidFill>
                  <a:schemeClr val="tx1"/>
                </a:solidFill>
              </a:rPr>
              <a:t>").html(</a:t>
            </a:r>
            <a:r>
              <a:rPr lang="ko-KR" altLang="en-US" sz="800" dirty="0">
                <a:solidFill>
                  <a:schemeClr val="tx1"/>
                </a:solidFill>
              </a:rPr>
              <a:t>댓글내용</a:t>
            </a:r>
            <a:r>
              <a:rPr lang="en-US" altLang="ko-KR" sz="800" dirty="0">
                <a:solidFill>
                  <a:schemeClr val="tx1"/>
                </a:solidFill>
              </a:rPr>
              <a:t>)</a:t>
            </a:r>
            <a:endParaRPr lang="ko-KR" altLang="en-US" sz="800" dirty="0">
              <a:solidFill>
                <a:schemeClr val="tx1"/>
              </a:solidFill>
            </a:endParaRPr>
          </a:p>
        </p:txBody>
      </p:sp>
      <p:cxnSp>
        <p:nvCxnSpPr>
          <p:cNvPr id="160" name="직선 화살표 연결선 362">
            <a:extLst>
              <a:ext uri="{FF2B5EF4-FFF2-40B4-BE49-F238E27FC236}">
                <a16:creationId xmlns:a16="http://schemas.microsoft.com/office/drawing/2014/main" xmlns="" id="{87FBE29A-4D6B-435C-9AE5-45DAB914BD1D}"/>
              </a:ext>
            </a:extLst>
          </p:cNvPr>
          <p:cNvCxnSpPr>
            <a:cxnSpLocks/>
            <a:stCxn id="154" idx="2"/>
            <a:endCxn id="163" idx="0"/>
          </p:cNvCxnSpPr>
          <p:nvPr/>
        </p:nvCxnSpPr>
        <p:spPr>
          <a:xfrm flipH="1">
            <a:off x="10127259" y="2906033"/>
            <a:ext cx="3524" cy="48234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63" name="순서도: 처리 162">
            <a:extLst>
              <a:ext uri="{FF2B5EF4-FFF2-40B4-BE49-F238E27FC236}">
                <a16:creationId xmlns:a16="http://schemas.microsoft.com/office/drawing/2014/main" xmlns="" id="{6CCAAF6E-0890-4C32-88F4-3E53B79C9471}"/>
              </a:ext>
            </a:extLst>
          </p:cNvPr>
          <p:cNvSpPr/>
          <p:nvPr/>
        </p:nvSpPr>
        <p:spPr>
          <a:xfrm>
            <a:off x="9356377" y="3388375"/>
            <a:ext cx="1541764" cy="386373"/>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autosize</a:t>
            </a:r>
            <a:r>
              <a:rPr lang="en-US" altLang="ko-KR" sz="800" dirty="0">
                <a:solidFill>
                  <a:schemeClr val="tx1"/>
                </a:solidFill>
              </a:rPr>
              <a:t>($(</a:t>
            </a:r>
            <a:r>
              <a:rPr lang="ko-KR" altLang="en-US" sz="800" dirty="0">
                <a:solidFill>
                  <a:schemeClr val="tx1"/>
                </a:solidFill>
              </a:rPr>
              <a:t>댓글 창</a:t>
            </a:r>
            <a:r>
              <a:rPr lang="en-US" altLang="ko-KR" sz="800" dirty="0">
                <a:solidFill>
                  <a:schemeClr val="tx1"/>
                </a:solidFill>
              </a:rPr>
              <a:t>));</a:t>
            </a:r>
            <a:endParaRPr lang="ko-KR" altLang="en-US" sz="800" dirty="0">
              <a:solidFill>
                <a:schemeClr val="tx1"/>
              </a:solidFill>
            </a:endParaRPr>
          </a:p>
        </p:txBody>
      </p:sp>
    </p:spTree>
    <p:extLst>
      <p:ext uri="{BB962C8B-B14F-4D97-AF65-F5344CB8AC3E}">
        <p14:creationId xmlns:p14="http://schemas.microsoft.com/office/powerpoint/2010/main" val="3017821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719F2D03-4DCC-42DA-95ED-B3FF360D7F63}"/>
              </a:ext>
            </a:extLst>
          </p:cNvPr>
          <p:cNvSpPr>
            <a:spLocks noGrp="1"/>
          </p:cNvSpPr>
          <p:nvPr>
            <p:ph type="title"/>
          </p:nvPr>
        </p:nvSpPr>
        <p:spPr/>
        <p:txBody>
          <a:bodyPr/>
          <a:lstStyle/>
          <a:p>
            <a:r>
              <a:rPr lang="en-US" altLang="ko-KR" dirty="0"/>
              <a:t>User-flow:</a:t>
            </a:r>
            <a:r>
              <a:rPr lang="ko-KR" altLang="en-US" dirty="0" err="1"/>
              <a:t>회원사진게시글</a:t>
            </a:r>
            <a:r>
              <a:rPr lang="en-US" altLang="ko-KR" dirty="0"/>
              <a:t> </a:t>
            </a:r>
            <a:r>
              <a:rPr lang="ko-KR" altLang="en-US" dirty="0"/>
              <a:t>댓글수정</a:t>
            </a:r>
          </a:p>
        </p:txBody>
      </p:sp>
      <p:graphicFrame>
        <p:nvGraphicFramePr>
          <p:cNvPr id="3" name="표 2">
            <a:extLst>
              <a:ext uri="{FF2B5EF4-FFF2-40B4-BE49-F238E27FC236}">
                <a16:creationId xmlns:a16="http://schemas.microsoft.com/office/drawing/2014/main" xmlns="" id="{8B87A678-AF99-4807-A120-CB661ED337F4}"/>
              </a:ext>
            </a:extLst>
          </p:cNvPr>
          <p:cNvGraphicFramePr>
            <a:graphicFrameLocks noGrp="1"/>
          </p:cNvGraphicFramePr>
          <p:nvPr>
            <p:extLst>
              <p:ext uri="{D42A27DB-BD31-4B8C-83A1-F6EECF244321}">
                <p14:modId xmlns:p14="http://schemas.microsoft.com/office/powerpoint/2010/main" val="48147467"/>
              </p:ext>
            </p:extLst>
          </p:nvPr>
        </p:nvGraphicFramePr>
        <p:xfrm>
          <a:off x="577819" y="1017000"/>
          <a:ext cx="10664262" cy="5652360"/>
        </p:xfrm>
        <a:graphic>
          <a:graphicData uri="http://schemas.openxmlformats.org/drawingml/2006/table">
            <a:tbl>
              <a:tblPr>
                <a:tableStyleId>{5C22544A-7EE6-4342-B048-85BDC9FD1C3A}</a:tableStyleId>
              </a:tblPr>
              <a:tblGrid>
                <a:gridCol w="1285458">
                  <a:extLst>
                    <a:ext uri="{9D8B030D-6E8A-4147-A177-3AD203B41FA5}">
                      <a16:colId xmlns:a16="http://schemas.microsoft.com/office/drawing/2014/main" xmlns="" val="554055183"/>
                    </a:ext>
                  </a:extLst>
                </a:gridCol>
                <a:gridCol w="2319362">
                  <a:extLst>
                    <a:ext uri="{9D8B030D-6E8A-4147-A177-3AD203B41FA5}">
                      <a16:colId xmlns:a16="http://schemas.microsoft.com/office/drawing/2014/main" xmlns="" val="20000"/>
                    </a:ext>
                  </a:extLst>
                </a:gridCol>
                <a:gridCol w="2458024">
                  <a:extLst>
                    <a:ext uri="{9D8B030D-6E8A-4147-A177-3AD203B41FA5}">
                      <a16:colId xmlns:a16="http://schemas.microsoft.com/office/drawing/2014/main" xmlns="" val="20001"/>
                    </a:ext>
                  </a:extLst>
                </a:gridCol>
                <a:gridCol w="2386816">
                  <a:extLst>
                    <a:ext uri="{9D8B030D-6E8A-4147-A177-3AD203B41FA5}">
                      <a16:colId xmlns:a16="http://schemas.microsoft.com/office/drawing/2014/main" xmlns="" val="20004"/>
                    </a:ext>
                  </a:extLst>
                </a:gridCol>
                <a:gridCol w="2214602">
                  <a:extLst>
                    <a:ext uri="{9D8B030D-6E8A-4147-A177-3AD203B41FA5}">
                      <a16:colId xmlns:a16="http://schemas.microsoft.com/office/drawing/2014/main" xmlns="" val="20005"/>
                    </a:ext>
                  </a:extLst>
                </a:gridCol>
              </a:tblGrid>
              <a:tr h="495425">
                <a:tc rowSpan="2">
                  <a:txBody>
                    <a:bodyPr/>
                    <a:lstStyle/>
                    <a:p>
                      <a:pPr algn="ctr" latinLnBrk="1"/>
                      <a:r>
                        <a:rPr lang="en-US" altLang="ko-KR" sz="1000" b="1" dirty="0">
                          <a:solidFill>
                            <a:schemeClr val="tx1"/>
                          </a:solidFill>
                        </a:rPr>
                        <a:t>Member</a:t>
                      </a:r>
                    </a:p>
                    <a:p>
                      <a:pPr algn="ctr" latinLnBrk="1"/>
                      <a:r>
                        <a:rPr lang="en-US" altLang="ko-KR" sz="1000" b="1" dirty="0" err="1">
                          <a:solidFill>
                            <a:schemeClr val="tx1"/>
                          </a:solidFill>
                        </a:rPr>
                        <a:t>BoardDetail</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ko-KR" altLang="en-US" sz="1000" b="1" dirty="0">
                          <a:solidFill>
                            <a:schemeClr val="tx1"/>
                          </a:solidFill>
                        </a:rPr>
                        <a:t>댓글 수정</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0"/>
                  </a:ext>
                </a:extLst>
              </a:tr>
              <a:tr h="5156935">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xmlns="" val="10001"/>
                  </a:ext>
                </a:extLst>
              </a:tr>
            </a:tbl>
          </a:graphicData>
        </a:graphic>
      </p:graphicFrame>
      <p:sp>
        <p:nvSpPr>
          <p:cNvPr id="6" name="순서도: 수행의 시작/종료 5">
            <a:extLst>
              <a:ext uri="{FF2B5EF4-FFF2-40B4-BE49-F238E27FC236}">
                <a16:creationId xmlns:a16="http://schemas.microsoft.com/office/drawing/2014/main" xmlns="" id="{B7D46F69-1CA3-4F48-B383-30D303FFEABB}"/>
              </a:ext>
            </a:extLst>
          </p:cNvPr>
          <p:cNvSpPr/>
          <p:nvPr/>
        </p:nvSpPr>
        <p:spPr>
          <a:xfrm>
            <a:off x="2631925" y="193823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수정</a:t>
            </a:r>
          </a:p>
        </p:txBody>
      </p:sp>
      <p:cxnSp>
        <p:nvCxnSpPr>
          <p:cNvPr id="15" name="직선 화살표 연결선 14">
            <a:extLst>
              <a:ext uri="{FF2B5EF4-FFF2-40B4-BE49-F238E27FC236}">
                <a16:creationId xmlns:a16="http://schemas.microsoft.com/office/drawing/2014/main" xmlns="" id="{3EDA3593-F331-4B43-B8B1-68EE7CADE1D7}"/>
              </a:ext>
            </a:extLst>
          </p:cNvPr>
          <p:cNvCxnSpPr>
            <a:cxnSpLocks/>
            <a:stCxn id="6" idx="2"/>
            <a:endCxn id="72" idx="0"/>
          </p:cNvCxnSpPr>
          <p:nvPr/>
        </p:nvCxnSpPr>
        <p:spPr>
          <a:xfrm flipH="1">
            <a:off x="3130479" y="2183583"/>
            <a:ext cx="5502" cy="24745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xmlns=""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21</a:t>
            </a:fld>
            <a:endParaRPr lang="ko-KR" altLang="en-US" sz="900" dirty="0"/>
          </a:p>
        </p:txBody>
      </p:sp>
      <p:cxnSp>
        <p:nvCxnSpPr>
          <p:cNvPr id="123" name="직선 화살표 연결선 122">
            <a:extLst>
              <a:ext uri="{FF2B5EF4-FFF2-40B4-BE49-F238E27FC236}">
                <a16:creationId xmlns:a16="http://schemas.microsoft.com/office/drawing/2014/main" xmlns="" id="{F7A1142D-D385-48FB-985E-71E4E160BB2E}"/>
              </a:ext>
            </a:extLst>
          </p:cNvPr>
          <p:cNvCxnSpPr>
            <a:cxnSpLocks/>
            <a:stCxn id="99" idx="2"/>
            <a:endCxn id="69" idx="0"/>
          </p:cNvCxnSpPr>
          <p:nvPr/>
        </p:nvCxnSpPr>
        <p:spPr>
          <a:xfrm flipH="1">
            <a:off x="3111459" y="4509262"/>
            <a:ext cx="1855" cy="44679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xmlns="" id="{87F9A893-F102-4EC9-BA37-D8539DA12D48}"/>
              </a:ext>
            </a:extLst>
          </p:cNvPr>
          <p:cNvCxnSpPr>
            <a:cxnSpLocks/>
            <a:stCxn id="72" idx="2"/>
            <a:endCxn id="93" idx="0"/>
          </p:cNvCxnSpPr>
          <p:nvPr/>
        </p:nvCxnSpPr>
        <p:spPr>
          <a:xfrm>
            <a:off x="3130479" y="2882307"/>
            <a:ext cx="1080" cy="28215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xmlns="" id="{518CB9BF-3242-43E0-B904-2633CA6DC8BA}"/>
              </a:ext>
            </a:extLst>
          </p:cNvPr>
          <p:cNvCxnSpPr>
            <a:cxnSpLocks/>
            <a:stCxn id="93" idx="2"/>
          </p:cNvCxnSpPr>
          <p:nvPr/>
        </p:nvCxnSpPr>
        <p:spPr>
          <a:xfrm>
            <a:off x="3131559" y="3653862"/>
            <a:ext cx="0" cy="28273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127" name="그림 126" descr="모니터, 컴퓨터이(가) 표시된 사진&#10;&#10;자동 생성된 설명">
            <a:extLst>
              <a:ext uri="{FF2B5EF4-FFF2-40B4-BE49-F238E27FC236}">
                <a16:creationId xmlns:a16="http://schemas.microsoft.com/office/drawing/2014/main" xmlns="" id="{C78618B7-C456-4B51-AB59-8B9B608D30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7721" y="5613382"/>
            <a:ext cx="439025" cy="544395"/>
          </a:xfrm>
          <a:prstGeom prst="rect">
            <a:avLst/>
          </a:prstGeom>
        </p:spPr>
      </p:pic>
      <p:cxnSp>
        <p:nvCxnSpPr>
          <p:cNvPr id="128" name="직선 화살표 연결선 143">
            <a:extLst>
              <a:ext uri="{FF2B5EF4-FFF2-40B4-BE49-F238E27FC236}">
                <a16:creationId xmlns:a16="http://schemas.microsoft.com/office/drawing/2014/main" xmlns="" id="{9A9A43B7-A0EB-4BCE-BF19-381094BCDB3A}"/>
              </a:ext>
            </a:extLst>
          </p:cNvPr>
          <p:cNvCxnSpPr>
            <a:cxnSpLocks/>
            <a:stCxn id="127" idx="0"/>
            <a:endCxn id="69" idx="1"/>
          </p:cNvCxnSpPr>
          <p:nvPr/>
        </p:nvCxnSpPr>
        <p:spPr>
          <a:xfrm flipV="1">
            <a:off x="1907234" y="5310808"/>
            <a:ext cx="0" cy="302574"/>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36" name="직사각형 135">
            <a:extLst>
              <a:ext uri="{FF2B5EF4-FFF2-40B4-BE49-F238E27FC236}">
                <a16:creationId xmlns:a16="http://schemas.microsoft.com/office/drawing/2014/main" xmlns="" id="{8F139A5B-A7F6-43FE-B2A5-0758DACB7AA3}"/>
              </a:ext>
            </a:extLst>
          </p:cNvPr>
          <p:cNvSpPr/>
          <p:nvPr/>
        </p:nvSpPr>
        <p:spPr>
          <a:xfrm>
            <a:off x="1579809" y="6107438"/>
            <a:ext cx="1093873" cy="215444"/>
          </a:xfrm>
          <a:prstGeom prst="rect">
            <a:avLst/>
          </a:prstGeom>
        </p:spPr>
        <p:txBody>
          <a:bodyPr wrap="square">
            <a:spAutoFit/>
          </a:bodyPr>
          <a:lstStyle/>
          <a:p>
            <a:r>
              <a:rPr lang="en-US" altLang="ko-KR" sz="800" dirty="0"/>
              <a:t>DG_MREPLY</a:t>
            </a:r>
            <a:endParaRPr lang="ko-KR" altLang="en-US" sz="800" dirty="0"/>
          </a:p>
        </p:txBody>
      </p:sp>
      <p:cxnSp>
        <p:nvCxnSpPr>
          <p:cNvPr id="137" name="직선 화살표 연결선 136">
            <a:extLst>
              <a:ext uri="{FF2B5EF4-FFF2-40B4-BE49-F238E27FC236}">
                <a16:creationId xmlns:a16="http://schemas.microsoft.com/office/drawing/2014/main" xmlns="" id="{E46235C3-716F-409B-92BE-C641D3193D98}"/>
              </a:ext>
            </a:extLst>
          </p:cNvPr>
          <p:cNvCxnSpPr>
            <a:cxnSpLocks/>
            <a:stCxn id="69" idx="2"/>
            <a:endCxn id="84" idx="0"/>
          </p:cNvCxnSpPr>
          <p:nvPr/>
        </p:nvCxnSpPr>
        <p:spPr>
          <a:xfrm flipH="1">
            <a:off x="3111458" y="5665558"/>
            <a:ext cx="1" cy="26386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6" name="직선 화살표 연결선 362">
            <a:extLst>
              <a:ext uri="{FF2B5EF4-FFF2-40B4-BE49-F238E27FC236}">
                <a16:creationId xmlns:a16="http://schemas.microsoft.com/office/drawing/2014/main" xmlns="" id="{2978DD6F-264C-4F88-B60E-C529207DD173}"/>
              </a:ext>
            </a:extLst>
          </p:cNvPr>
          <p:cNvCxnSpPr>
            <a:cxnSpLocks/>
            <a:stCxn id="69" idx="3"/>
            <a:endCxn id="141" idx="1"/>
          </p:cNvCxnSpPr>
          <p:nvPr/>
        </p:nvCxnSpPr>
        <p:spPr>
          <a:xfrm flipV="1">
            <a:off x="4315683" y="4159757"/>
            <a:ext cx="84643" cy="1151051"/>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3" name="직사각형 52">
            <a:extLst>
              <a:ext uri="{FF2B5EF4-FFF2-40B4-BE49-F238E27FC236}">
                <a16:creationId xmlns:a16="http://schemas.microsoft.com/office/drawing/2014/main" xmlns="" id="{605D141F-3C6F-4EBF-A8DF-DA66B1077FCB}"/>
              </a:ext>
            </a:extLst>
          </p:cNvPr>
          <p:cNvSpPr/>
          <p:nvPr/>
        </p:nvSpPr>
        <p:spPr>
          <a:xfrm>
            <a:off x="4023546" y="4841478"/>
            <a:ext cx="364202" cy="215444"/>
          </a:xfrm>
          <a:prstGeom prst="rect">
            <a:avLst/>
          </a:prstGeom>
        </p:spPr>
        <p:txBody>
          <a:bodyPr wrap="square">
            <a:spAutoFit/>
          </a:bodyPr>
          <a:lstStyle/>
          <a:p>
            <a:r>
              <a:rPr lang="en-US" altLang="ko-KR" sz="800" dirty="0"/>
              <a:t>YES</a:t>
            </a:r>
            <a:endParaRPr lang="ko-KR" altLang="en-US" sz="800" dirty="0"/>
          </a:p>
        </p:txBody>
      </p:sp>
      <p:sp>
        <p:nvSpPr>
          <p:cNvPr id="68" name="직사각형 67">
            <a:extLst>
              <a:ext uri="{FF2B5EF4-FFF2-40B4-BE49-F238E27FC236}">
                <a16:creationId xmlns:a16="http://schemas.microsoft.com/office/drawing/2014/main" xmlns="" id="{CB987995-FCA6-4B4F-B5A2-0886F7570463}"/>
              </a:ext>
            </a:extLst>
          </p:cNvPr>
          <p:cNvSpPr/>
          <p:nvPr/>
        </p:nvSpPr>
        <p:spPr>
          <a:xfrm>
            <a:off x="2695853" y="4644981"/>
            <a:ext cx="364202" cy="215444"/>
          </a:xfrm>
          <a:prstGeom prst="rect">
            <a:avLst/>
          </a:prstGeom>
        </p:spPr>
        <p:txBody>
          <a:bodyPr wrap="square">
            <a:spAutoFit/>
          </a:bodyPr>
          <a:lstStyle/>
          <a:p>
            <a:r>
              <a:rPr lang="en-US" altLang="ko-KR" sz="800" dirty="0"/>
              <a:t>ajax</a:t>
            </a:r>
            <a:endParaRPr lang="ko-KR" altLang="en-US" sz="800" dirty="0"/>
          </a:p>
        </p:txBody>
      </p:sp>
      <p:sp>
        <p:nvSpPr>
          <p:cNvPr id="69" name="순서도: 판단 68">
            <a:extLst>
              <a:ext uri="{FF2B5EF4-FFF2-40B4-BE49-F238E27FC236}">
                <a16:creationId xmlns:a16="http://schemas.microsoft.com/office/drawing/2014/main" xmlns="" id="{29B4ABA2-73B8-4E77-81DF-D2055D1C85CF}"/>
              </a:ext>
            </a:extLst>
          </p:cNvPr>
          <p:cNvSpPr/>
          <p:nvPr/>
        </p:nvSpPr>
        <p:spPr>
          <a:xfrm>
            <a:off x="1907234" y="4956058"/>
            <a:ext cx="2408449" cy="70950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MemberBoardReplyModifyOk.java</a:t>
            </a:r>
            <a:endParaRPr lang="ko-KR" altLang="en-US" sz="800" dirty="0">
              <a:solidFill>
                <a:schemeClr val="tx1"/>
              </a:solidFill>
            </a:endParaRPr>
          </a:p>
        </p:txBody>
      </p:sp>
      <p:sp>
        <p:nvSpPr>
          <p:cNvPr id="83" name="직사각형 82">
            <a:extLst>
              <a:ext uri="{FF2B5EF4-FFF2-40B4-BE49-F238E27FC236}">
                <a16:creationId xmlns:a16="http://schemas.microsoft.com/office/drawing/2014/main" xmlns="" id="{365D638F-7D1C-4717-99E3-DCDE2DFB14D6}"/>
              </a:ext>
            </a:extLst>
          </p:cNvPr>
          <p:cNvSpPr/>
          <p:nvPr/>
        </p:nvSpPr>
        <p:spPr>
          <a:xfrm>
            <a:off x="2747256" y="5710009"/>
            <a:ext cx="364202" cy="215444"/>
          </a:xfrm>
          <a:prstGeom prst="rect">
            <a:avLst/>
          </a:prstGeom>
        </p:spPr>
        <p:txBody>
          <a:bodyPr wrap="square">
            <a:spAutoFit/>
          </a:bodyPr>
          <a:lstStyle/>
          <a:p>
            <a:r>
              <a:rPr lang="en-US" altLang="ko-KR" sz="800" dirty="0"/>
              <a:t>NO</a:t>
            </a:r>
            <a:endParaRPr lang="ko-KR" altLang="en-US" sz="800" dirty="0"/>
          </a:p>
        </p:txBody>
      </p:sp>
      <p:sp>
        <p:nvSpPr>
          <p:cNvPr id="84" name="순서도: 처리 83">
            <a:extLst>
              <a:ext uri="{FF2B5EF4-FFF2-40B4-BE49-F238E27FC236}">
                <a16:creationId xmlns:a16="http://schemas.microsoft.com/office/drawing/2014/main" xmlns="" id="{7669915D-2DAA-4557-A57A-37EF9CE938A4}"/>
              </a:ext>
            </a:extLst>
          </p:cNvPr>
          <p:cNvSpPr/>
          <p:nvPr/>
        </p:nvSpPr>
        <p:spPr>
          <a:xfrm>
            <a:off x="2430563" y="5929423"/>
            <a:ext cx="1361789" cy="544395"/>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수정 실패</a:t>
            </a:r>
            <a:r>
              <a:rPr lang="en-US" altLang="ko-KR" sz="800" dirty="0">
                <a:solidFill>
                  <a:schemeClr val="tx1"/>
                </a:solidFill>
                <a:latin typeface="+mn-ea"/>
              </a:rPr>
              <a:t>"</a:t>
            </a:r>
          </a:p>
        </p:txBody>
      </p:sp>
      <p:sp>
        <p:nvSpPr>
          <p:cNvPr id="90" name="사각형: 둥근 모서리 89">
            <a:extLst>
              <a:ext uri="{FF2B5EF4-FFF2-40B4-BE49-F238E27FC236}">
                <a16:creationId xmlns:a16="http://schemas.microsoft.com/office/drawing/2014/main" xmlns="" id="{789C67F8-B5AA-45F0-8946-25AC61725DEA}"/>
              </a:ext>
            </a:extLst>
          </p:cNvPr>
          <p:cNvSpPr/>
          <p:nvPr/>
        </p:nvSpPr>
        <p:spPr>
          <a:xfrm>
            <a:off x="2924115" y="6292216"/>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sp>
        <p:nvSpPr>
          <p:cNvPr id="100" name="순서도: 처리 99">
            <a:extLst>
              <a:ext uri="{FF2B5EF4-FFF2-40B4-BE49-F238E27FC236}">
                <a16:creationId xmlns:a16="http://schemas.microsoft.com/office/drawing/2014/main" xmlns="" id="{563DA940-D249-4172-92E2-4C1363C9EAA0}"/>
              </a:ext>
            </a:extLst>
          </p:cNvPr>
          <p:cNvSpPr/>
          <p:nvPr/>
        </p:nvSpPr>
        <p:spPr>
          <a:xfrm>
            <a:off x="7451772" y="4027774"/>
            <a:ext cx="1136544" cy="258359"/>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 </a:t>
            </a:r>
            <a:r>
              <a:rPr lang="en-US" altLang="ko-KR" sz="800" dirty="0" err="1">
                <a:solidFill>
                  <a:schemeClr val="tx1"/>
                </a:solidFill>
              </a:rPr>
              <a:t>getList</a:t>
            </a:r>
            <a:r>
              <a:rPr lang="en-US" altLang="ko-KR" sz="800" dirty="0">
                <a:solidFill>
                  <a:schemeClr val="tx1"/>
                </a:solidFill>
              </a:rPr>
              <a:t>()</a:t>
            </a:r>
            <a:endParaRPr lang="ko-KR" altLang="en-US" sz="800" dirty="0">
              <a:solidFill>
                <a:schemeClr val="tx1"/>
              </a:solidFill>
            </a:endParaRPr>
          </a:p>
        </p:txBody>
      </p:sp>
      <p:sp>
        <p:nvSpPr>
          <p:cNvPr id="106" name="직사각형 105">
            <a:extLst>
              <a:ext uri="{FF2B5EF4-FFF2-40B4-BE49-F238E27FC236}">
                <a16:creationId xmlns:a16="http://schemas.microsoft.com/office/drawing/2014/main" xmlns="" id="{DEC957C4-B409-41BD-B0DD-3F49FC0C59C9}"/>
              </a:ext>
            </a:extLst>
          </p:cNvPr>
          <p:cNvSpPr/>
          <p:nvPr/>
        </p:nvSpPr>
        <p:spPr>
          <a:xfrm>
            <a:off x="7671143" y="3794914"/>
            <a:ext cx="364202" cy="215444"/>
          </a:xfrm>
          <a:prstGeom prst="rect">
            <a:avLst/>
          </a:prstGeom>
        </p:spPr>
        <p:txBody>
          <a:bodyPr wrap="square">
            <a:spAutoFit/>
          </a:bodyPr>
          <a:lstStyle/>
          <a:p>
            <a:r>
              <a:rPr lang="en-US" altLang="ko-KR" sz="800" dirty="0"/>
              <a:t>ajax</a:t>
            </a:r>
            <a:endParaRPr lang="ko-KR" altLang="en-US" sz="800" dirty="0"/>
          </a:p>
        </p:txBody>
      </p:sp>
      <p:cxnSp>
        <p:nvCxnSpPr>
          <p:cNvPr id="107" name="직선 화살표 연결선 362">
            <a:extLst>
              <a:ext uri="{FF2B5EF4-FFF2-40B4-BE49-F238E27FC236}">
                <a16:creationId xmlns:a16="http://schemas.microsoft.com/office/drawing/2014/main" xmlns="" id="{3498D217-D021-4D50-9B03-E42D2F2B37C3}"/>
              </a:ext>
            </a:extLst>
          </p:cNvPr>
          <p:cNvCxnSpPr>
            <a:cxnSpLocks/>
            <a:stCxn id="100" idx="0"/>
            <a:endCxn id="117" idx="2"/>
          </p:cNvCxnSpPr>
          <p:nvPr/>
        </p:nvCxnSpPr>
        <p:spPr>
          <a:xfrm flipH="1" flipV="1">
            <a:off x="8018258" y="3718623"/>
            <a:ext cx="1786" cy="30915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7" name="순서도: 처리 116">
            <a:extLst>
              <a:ext uri="{FF2B5EF4-FFF2-40B4-BE49-F238E27FC236}">
                <a16:creationId xmlns:a16="http://schemas.microsoft.com/office/drawing/2014/main" xmlns="" id="{6872456C-D0D9-474B-82CB-D513FB7EB83A}"/>
              </a:ext>
            </a:extLst>
          </p:cNvPr>
          <p:cNvSpPr/>
          <p:nvPr/>
        </p:nvSpPr>
        <p:spPr>
          <a:xfrm>
            <a:off x="7420582" y="3266647"/>
            <a:ext cx="1195351" cy="45197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MemberBoardReplyListOk.java</a:t>
            </a:r>
            <a:endParaRPr lang="ko-KR" altLang="en-US" sz="800" dirty="0">
              <a:solidFill>
                <a:schemeClr val="tx1"/>
              </a:solidFill>
            </a:endParaRPr>
          </a:p>
        </p:txBody>
      </p:sp>
      <p:cxnSp>
        <p:nvCxnSpPr>
          <p:cNvPr id="119" name="직선 화살표 연결선 362">
            <a:extLst>
              <a:ext uri="{FF2B5EF4-FFF2-40B4-BE49-F238E27FC236}">
                <a16:creationId xmlns:a16="http://schemas.microsoft.com/office/drawing/2014/main" xmlns="" id="{EC86132C-78E2-4E6F-B55C-81B6249FCA68}"/>
              </a:ext>
            </a:extLst>
          </p:cNvPr>
          <p:cNvCxnSpPr>
            <a:cxnSpLocks/>
            <a:stCxn id="117" idx="1"/>
            <a:endCxn id="169" idx="3"/>
          </p:cNvCxnSpPr>
          <p:nvPr/>
        </p:nvCxnSpPr>
        <p:spPr>
          <a:xfrm flipH="1">
            <a:off x="6856815" y="3492635"/>
            <a:ext cx="563767"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9" name="직사각형 128">
            <a:extLst>
              <a:ext uri="{FF2B5EF4-FFF2-40B4-BE49-F238E27FC236}">
                <a16:creationId xmlns:a16="http://schemas.microsoft.com/office/drawing/2014/main" xmlns="" id="{10534508-0BB7-426A-87BC-2DBCBE3CB573}"/>
              </a:ext>
            </a:extLst>
          </p:cNvPr>
          <p:cNvSpPr/>
          <p:nvPr/>
        </p:nvSpPr>
        <p:spPr>
          <a:xfrm>
            <a:off x="7569856" y="3063770"/>
            <a:ext cx="364202" cy="215444"/>
          </a:xfrm>
          <a:prstGeom prst="rect">
            <a:avLst/>
          </a:prstGeom>
        </p:spPr>
        <p:txBody>
          <a:bodyPr wrap="square">
            <a:spAutoFit/>
          </a:bodyPr>
          <a:lstStyle/>
          <a:p>
            <a:r>
              <a:rPr lang="en-US" altLang="ko-KR" sz="800" dirty="0"/>
              <a:t>ajax</a:t>
            </a:r>
            <a:endParaRPr lang="ko-KR" altLang="en-US" sz="800" dirty="0"/>
          </a:p>
        </p:txBody>
      </p:sp>
      <p:sp>
        <p:nvSpPr>
          <p:cNvPr id="130" name="순서도: 판단 129">
            <a:extLst>
              <a:ext uri="{FF2B5EF4-FFF2-40B4-BE49-F238E27FC236}">
                <a16:creationId xmlns:a16="http://schemas.microsoft.com/office/drawing/2014/main" xmlns="" id="{63FF0229-5F6B-44F9-8DD5-CD74B9F04242}"/>
              </a:ext>
            </a:extLst>
          </p:cNvPr>
          <p:cNvSpPr/>
          <p:nvPr/>
        </p:nvSpPr>
        <p:spPr>
          <a:xfrm>
            <a:off x="7036791" y="2609268"/>
            <a:ext cx="1962934" cy="46435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MemberBoardReplyOkAction.java</a:t>
            </a:r>
            <a:endParaRPr lang="ko-KR" altLang="en-US" sz="800" dirty="0">
              <a:solidFill>
                <a:schemeClr val="tx1"/>
              </a:solidFill>
            </a:endParaRPr>
          </a:p>
        </p:txBody>
      </p:sp>
      <p:cxnSp>
        <p:nvCxnSpPr>
          <p:cNvPr id="131" name="직선 화살표 연결선 362">
            <a:extLst>
              <a:ext uri="{FF2B5EF4-FFF2-40B4-BE49-F238E27FC236}">
                <a16:creationId xmlns:a16="http://schemas.microsoft.com/office/drawing/2014/main" xmlns="" id="{CB0EE7C6-1B89-4FDA-9B74-7509A09BBBA6}"/>
              </a:ext>
            </a:extLst>
          </p:cNvPr>
          <p:cNvCxnSpPr>
            <a:cxnSpLocks/>
            <a:stCxn id="117" idx="0"/>
            <a:endCxn id="130" idx="2"/>
          </p:cNvCxnSpPr>
          <p:nvPr/>
        </p:nvCxnSpPr>
        <p:spPr>
          <a:xfrm flipV="1">
            <a:off x="8018258" y="3073620"/>
            <a:ext cx="0" cy="19302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4" name="직사각형 133">
            <a:extLst>
              <a:ext uri="{FF2B5EF4-FFF2-40B4-BE49-F238E27FC236}">
                <a16:creationId xmlns:a16="http://schemas.microsoft.com/office/drawing/2014/main" xmlns="" id="{0EA43D9B-4B87-45CE-A895-CB2B958C6CD2}"/>
              </a:ext>
            </a:extLst>
          </p:cNvPr>
          <p:cNvSpPr/>
          <p:nvPr/>
        </p:nvSpPr>
        <p:spPr>
          <a:xfrm>
            <a:off x="6866917" y="2562272"/>
            <a:ext cx="364202" cy="215444"/>
          </a:xfrm>
          <a:prstGeom prst="rect">
            <a:avLst/>
          </a:prstGeom>
        </p:spPr>
        <p:txBody>
          <a:bodyPr wrap="square">
            <a:spAutoFit/>
          </a:bodyPr>
          <a:lstStyle/>
          <a:p>
            <a:r>
              <a:rPr lang="en-US" altLang="ko-KR" sz="800" dirty="0"/>
              <a:t>NO</a:t>
            </a:r>
            <a:endParaRPr lang="ko-KR" altLang="en-US" sz="800" dirty="0"/>
          </a:p>
        </p:txBody>
      </p:sp>
      <p:sp>
        <p:nvSpPr>
          <p:cNvPr id="135" name="직사각형 134">
            <a:extLst>
              <a:ext uri="{FF2B5EF4-FFF2-40B4-BE49-F238E27FC236}">
                <a16:creationId xmlns:a16="http://schemas.microsoft.com/office/drawing/2014/main" xmlns="" id="{30145905-8DF0-496C-988D-DCB7938E4A70}"/>
              </a:ext>
            </a:extLst>
          </p:cNvPr>
          <p:cNvSpPr/>
          <p:nvPr/>
        </p:nvSpPr>
        <p:spPr>
          <a:xfrm>
            <a:off x="8097337" y="2378285"/>
            <a:ext cx="364202" cy="215444"/>
          </a:xfrm>
          <a:prstGeom prst="rect">
            <a:avLst/>
          </a:prstGeom>
        </p:spPr>
        <p:txBody>
          <a:bodyPr wrap="square">
            <a:spAutoFit/>
          </a:bodyPr>
          <a:lstStyle/>
          <a:p>
            <a:r>
              <a:rPr lang="en-US" altLang="ko-KR" sz="800" dirty="0"/>
              <a:t>YES</a:t>
            </a:r>
            <a:endParaRPr lang="ko-KR" altLang="en-US" sz="800" dirty="0"/>
          </a:p>
        </p:txBody>
      </p:sp>
      <p:cxnSp>
        <p:nvCxnSpPr>
          <p:cNvPr id="138" name="직선 화살표 연결선 362">
            <a:extLst>
              <a:ext uri="{FF2B5EF4-FFF2-40B4-BE49-F238E27FC236}">
                <a16:creationId xmlns:a16="http://schemas.microsoft.com/office/drawing/2014/main" xmlns="" id="{A72D5636-29E5-4316-948D-175A7CF71746}"/>
              </a:ext>
            </a:extLst>
          </p:cNvPr>
          <p:cNvCxnSpPr>
            <a:cxnSpLocks/>
            <a:stCxn id="130" idx="1"/>
            <a:endCxn id="171" idx="3"/>
          </p:cNvCxnSpPr>
          <p:nvPr/>
        </p:nvCxnSpPr>
        <p:spPr>
          <a:xfrm flipH="1">
            <a:off x="6863374" y="2841444"/>
            <a:ext cx="173417" cy="237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43" name="직선 화살표 연결선 362">
            <a:extLst>
              <a:ext uri="{FF2B5EF4-FFF2-40B4-BE49-F238E27FC236}">
                <a16:creationId xmlns:a16="http://schemas.microsoft.com/office/drawing/2014/main" xmlns="" id="{47CE25B3-A2F1-4779-A0BA-2C6879BC7F3D}"/>
              </a:ext>
            </a:extLst>
          </p:cNvPr>
          <p:cNvCxnSpPr>
            <a:cxnSpLocks/>
            <a:stCxn id="130" idx="0"/>
            <a:endCxn id="148" idx="2"/>
          </p:cNvCxnSpPr>
          <p:nvPr/>
        </p:nvCxnSpPr>
        <p:spPr>
          <a:xfrm flipV="1">
            <a:off x="8018258" y="2305151"/>
            <a:ext cx="0" cy="30411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48" name="순서도: 처리 147">
            <a:extLst>
              <a:ext uri="{FF2B5EF4-FFF2-40B4-BE49-F238E27FC236}">
                <a16:creationId xmlns:a16="http://schemas.microsoft.com/office/drawing/2014/main" xmlns="" id="{F7C25798-C9AE-48BF-A9A3-D292246EE3AA}"/>
              </a:ext>
            </a:extLst>
          </p:cNvPr>
          <p:cNvSpPr/>
          <p:nvPr/>
        </p:nvSpPr>
        <p:spPr>
          <a:xfrm>
            <a:off x="7063788" y="1751779"/>
            <a:ext cx="1908939" cy="55337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 $.each(</a:t>
            </a:r>
            <a:r>
              <a:rPr lang="en-US" altLang="ko-KR" sz="800" dirty="0" err="1">
                <a:solidFill>
                  <a:schemeClr val="tx1"/>
                </a:solidFill>
              </a:rPr>
              <a:t>replys,function</a:t>
            </a:r>
            <a:r>
              <a:rPr lang="en-US" altLang="ko-KR" sz="800" dirty="0">
                <a:solidFill>
                  <a:schemeClr val="tx1"/>
                </a:solidFill>
              </a:rPr>
              <a:t>(index, reply){</a:t>
            </a:r>
            <a:r>
              <a:rPr lang="ko-KR" altLang="en-US" sz="800" dirty="0">
                <a:solidFill>
                  <a:schemeClr val="tx1"/>
                </a:solidFill>
              </a:rPr>
              <a:t>댓글 내용</a:t>
            </a:r>
            <a:r>
              <a:rPr lang="en-US" altLang="ko-KR" sz="800" dirty="0">
                <a:solidFill>
                  <a:schemeClr val="tx1"/>
                </a:solidFill>
              </a:rPr>
              <a:t> }</a:t>
            </a:r>
          </a:p>
        </p:txBody>
      </p:sp>
      <p:cxnSp>
        <p:nvCxnSpPr>
          <p:cNvPr id="150" name="직선 화살표 연결선 362">
            <a:extLst>
              <a:ext uri="{FF2B5EF4-FFF2-40B4-BE49-F238E27FC236}">
                <a16:creationId xmlns:a16="http://schemas.microsoft.com/office/drawing/2014/main" xmlns="" id="{E4435DA1-ABC0-42E6-A6CE-C6221F6C8CB0}"/>
              </a:ext>
            </a:extLst>
          </p:cNvPr>
          <p:cNvCxnSpPr>
            <a:cxnSpLocks/>
            <a:stCxn id="148" idx="3"/>
            <a:endCxn id="154" idx="1"/>
          </p:cNvCxnSpPr>
          <p:nvPr/>
        </p:nvCxnSpPr>
        <p:spPr>
          <a:xfrm>
            <a:off x="8972727" y="2028465"/>
            <a:ext cx="272916"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54" name="순서도: 처리 153">
            <a:extLst>
              <a:ext uri="{FF2B5EF4-FFF2-40B4-BE49-F238E27FC236}">
                <a16:creationId xmlns:a16="http://schemas.microsoft.com/office/drawing/2014/main" xmlns="" id="{AFA7604C-803A-43DA-A818-3F33ADA1C9A8}"/>
              </a:ext>
            </a:extLst>
          </p:cNvPr>
          <p:cNvSpPr/>
          <p:nvPr/>
        </p:nvSpPr>
        <p:spPr>
          <a:xfrm>
            <a:off x="9245643" y="1899285"/>
            <a:ext cx="1723522" cy="258359"/>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 $("#</a:t>
            </a:r>
            <a:r>
              <a:rPr lang="en-US" altLang="ko-KR" sz="800" dirty="0" err="1">
                <a:solidFill>
                  <a:schemeClr val="tx1"/>
                </a:solidFill>
              </a:rPr>
              <a:t>replyTable</a:t>
            </a:r>
            <a:r>
              <a:rPr lang="en-US" altLang="ko-KR" sz="800" dirty="0">
                <a:solidFill>
                  <a:schemeClr val="tx1"/>
                </a:solidFill>
              </a:rPr>
              <a:t>").html(</a:t>
            </a:r>
            <a:r>
              <a:rPr lang="ko-KR" altLang="en-US" sz="800" dirty="0">
                <a:solidFill>
                  <a:schemeClr val="tx1"/>
                </a:solidFill>
              </a:rPr>
              <a:t>댓글내용</a:t>
            </a:r>
            <a:r>
              <a:rPr lang="en-US" altLang="ko-KR" sz="800" dirty="0">
                <a:solidFill>
                  <a:schemeClr val="tx1"/>
                </a:solidFill>
              </a:rPr>
              <a:t>)</a:t>
            </a:r>
            <a:endParaRPr lang="ko-KR" altLang="en-US" sz="800" dirty="0">
              <a:solidFill>
                <a:schemeClr val="tx1"/>
              </a:solidFill>
            </a:endParaRPr>
          </a:p>
        </p:txBody>
      </p:sp>
      <p:cxnSp>
        <p:nvCxnSpPr>
          <p:cNvPr id="160" name="직선 화살표 연결선 362">
            <a:extLst>
              <a:ext uri="{FF2B5EF4-FFF2-40B4-BE49-F238E27FC236}">
                <a16:creationId xmlns:a16="http://schemas.microsoft.com/office/drawing/2014/main" xmlns="" id="{87FBE29A-4D6B-435C-9AE5-45DAB914BD1D}"/>
              </a:ext>
            </a:extLst>
          </p:cNvPr>
          <p:cNvCxnSpPr>
            <a:cxnSpLocks/>
            <a:stCxn id="154" idx="2"/>
            <a:endCxn id="163" idx="0"/>
          </p:cNvCxnSpPr>
          <p:nvPr/>
        </p:nvCxnSpPr>
        <p:spPr>
          <a:xfrm>
            <a:off x="10107404" y="2157644"/>
            <a:ext cx="0" cy="117460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63" name="순서도: 처리 162">
            <a:extLst>
              <a:ext uri="{FF2B5EF4-FFF2-40B4-BE49-F238E27FC236}">
                <a16:creationId xmlns:a16="http://schemas.microsoft.com/office/drawing/2014/main" xmlns="" id="{6CCAAF6E-0890-4C32-88F4-3E53B79C9471}"/>
              </a:ext>
            </a:extLst>
          </p:cNvPr>
          <p:cNvSpPr/>
          <p:nvPr/>
        </p:nvSpPr>
        <p:spPr>
          <a:xfrm>
            <a:off x="9336522" y="3332250"/>
            <a:ext cx="1541764" cy="386373"/>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autosize</a:t>
            </a:r>
            <a:r>
              <a:rPr lang="en-US" altLang="ko-KR" sz="800" dirty="0">
                <a:solidFill>
                  <a:schemeClr val="tx1"/>
                </a:solidFill>
              </a:rPr>
              <a:t>($(</a:t>
            </a:r>
            <a:r>
              <a:rPr lang="ko-KR" altLang="en-US" sz="800" dirty="0">
                <a:solidFill>
                  <a:schemeClr val="tx1"/>
                </a:solidFill>
              </a:rPr>
              <a:t>댓글 창</a:t>
            </a:r>
            <a:r>
              <a:rPr lang="en-US" altLang="ko-KR" sz="800" dirty="0">
                <a:solidFill>
                  <a:schemeClr val="tx1"/>
                </a:solidFill>
              </a:rPr>
              <a:t>));</a:t>
            </a:r>
            <a:endParaRPr lang="ko-KR" altLang="en-US" sz="800" dirty="0">
              <a:solidFill>
                <a:schemeClr val="tx1"/>
              </a:solidFill>
            </a:endParaRPr>
          </a:p>
        </p:txBody>
      </p:sp>
      <p:sp>
        <p:nvSpPr>
          <p:cNvPr id="72" name="순서도: 판단 71">
            <a:extLst>
              <a:ext uri="{FF2B5EF4-FFF2-40B4-BE49-F238E27FC236}">
                <a16:creationId xmlns:a16="http://schemas.microsoft.com/office/drawing/2014/main" xmlns="" id="{75988EFE-6659-43B3-9E69-68732028B5A0}"/>
              </a:ext>
            </a:extLst>
          </p:cNvPr>
          <p:cNvSpPr/>
          <p:nvPr/>
        </p:nvSpPr>
        <p:spPr>
          <a:xfrm>
            <a:off x="2267755" y="2431035"/>
            <a:ext cx="1725447" cy="45127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800" dirty="0">
              <a:solidFill>
                <a:schemeClr val="tx1"/>
              </a:solidFill>
            </a:endParaRPr>
          </a:p>
          <a:p>
            <a:pPr algn="ctr"/>
            <a:r>
              <a:rPr lang="en-US" altLang="ko-KR" sz="800" dirty="0">
                <a:solidFill>
                  <a:schemeClr val="tx1"/>
                </a:solidFill>
              </a:rPr>
              <a:t> </a:t>
            </a:r>
            <a:r>
              <a:rPr lang="en-US" altLang="ko-KR" sz="800" dirty="0" err="1">
                <a:solidFill>
                  <a:schemeClr val="tx1"/>
                </a:solidFill>
              </a:rPr>
              <a:t>updateReply</a:t>
            </a:r>
            <a:r>
              <a:rPr lang="en-US" altLang="ko-KR" sz="800" dirty="0">
                <a:solidFill>
                  <a:schemeClr val="tx1"/>
                </a:solidFill>
              </a:rPr>
              <a:t> ()</a:t>
            </a:r>
            <a:endParaRPr lang="ko-KR" altLang="en-US" sz="800" dirty="0">
              <a:solidFill>
                <a:schemeClr val="tx1"/>
              </a:solidFill>
            </a:endParaRPr>
          </a:p>
          <a:p>
            <a:pPr algn="ctr"/>
            <a:endParaRPr lang="ko-KR" altLang="en-US" sz="800" dirty="0">
              <a:solidFill>
                <a:schemeClr val="tx1"/>
              </a:solidFill>
            </a:endParaRPr>
          </a:p>
        </p:txBody>
      </p:sp>
      <p:cxnSp>
        <p:nvCxnSpPr>
          <p:cNvPr id="79" name="직선 화살표 연결선 78">
            <a:extLst>
              <a:ext uri="{FF2B5EF4-FFF2-40B4-BE49-F238E27FC236}">
                <a16:creationId xmlns:a16="http://schemas.microsoft.com/office/drawing/2014/main" xmlns="" id="{E3E52CB4-FDEF-4C39-8A58-267DC50EF224}"/>
              </a:ext>
            </a:extLst>
          </p:cNvPr>
          <p:cNvCxnSpPr>
            <a:cxnSpLocks/>
            <a:stCxn id="72" idx="3"/>
            <a:endCxn id="85" idx="1"/>
          </p:cNvCxnSpPr>
          <p:nvPr/>
        </p:nvCxnSpPr>
        <p:spPr>
          <a:xfrm>
            <a:off x="3993202" y="2656671"/>
            <a:ext cx="322481" cy="603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5" name="순서도: 처리 84">
            <a:extLst>
              <a:ext uri="{FF2B5EF4-FFF2-40B4-BE49-F238E27FC236}">
                <a16:creationId xmlns:a16="http://schemas.microsoft.com/office/drawing/2014/main" xmlns="" id="{361BA049-4B55-4D5B-BC47-3FE3D798247D}"/>
              </a:ext>
            </a:extLst>
          </p:cNvPr>
          <p:cNvSpPr/>
          <p:nvPr/>
        </p:nvSpPr>
        <p:spPr>
          <a:xfrm>
            <a:off x="4315683" y="2425491"/>
            <a:ext cx="1517797" cy="47442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수정 중인 댓글이 있습니다</a:t>
            </a:r>
            <a:r>
              <a:rPr lang="en-US" altLang="ko-KR" sz="800" dirty="0">
                <a:solidFill>
                  <a:schemeClr val="tx1"/>
                </a:solidFill>
                <a:latin typeface="+mn-ea"/>
              </a:rPr>
              <a:t>."</a:t>
            </a:r>
          </a:p>
        </p:txBody>
      </p:sp>
      <p:sp>
        <p:nvSpPr>
          <p:cNvPr id="86" name="사각형: 둥근 모서리 85">
            <a:extLst>
              <a:ext uri="{FF2B5EF4-FFF2-40B4-BE49-F238E27FC236}">
                <a16:creationId xmlns:a16="http://schemas.microsoft.com/office/drawing/2014/main" xmlns="" id="{9EC43246-1F7E-4964-A116-1F9FE33E70A1}"/>
              </a:ext>
            </a:extLst>
          </p:cNvPr>
          <p:cNvSpPr/>
          <p:nvPr/>
        </p:nvSpPr>
        <p:spPr>
          <a:xfrm>
            <a:off x="4832983" y="2716225"/>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sp>
        <p:nvSpPr>
          <p:cNvPr id="89" name="직사각형 88">
            <a:extLst>
              <a:ext uri="{FF2B5EF4-FFF2-40B4-BE49-F238E27FC236}">
                <a16:creationId xmlns:a16="http://schemas.microsoft.com/office/drawing/2014/main" xmlns="" id="{723B5C7D-3EAE-4199-8DF2-7CAEE1F19081}"/>
              </a:ext>
            </a:extLst>
          </p:cNvPr>
          <p:cNvSpPr/>
          <p:nvPr/>
        </p:nvSpPr>
        <p:spPr>
          <a:xfrm>
            <a:off x="3914924" y="2438514"/>
            <a:ext cx="364202" cy="215444"/>
          </a:xfrm>
          <a:prstGeom prst="rect">
            <a:avLst/>
          </a:prstGeom>
        </p:spPr>
        <p:txBody>
          <a:bodyPr wrap="square">
            <a:spAutoFit/>
          </a:bodyPr>
          <a:lstStyle/>
          <a:p>
            <a:r>
              <a:rPr lang="en-US" altLang="ko-KR" sz="800" dirty="0"/>
              <a:t>NO</a:t>
            </a:r>
            <a:endParaRPr lang="ko-KR" altLang="en-US" sz="800" dirty="0"/>
          </a:p>
        </p:txBody>
      </p:sp>
      <p:sp>
        <p:nvSpPr>
          <p:cNvPr id="92" name="직사각형 91">
            <a:extLst>
              <a:ext uri="{FF2B5EF4-FFF2-40B4-BE49-F238E27FC236}">
                <a16:creationId xmlns:a16="http://schemas.microsoft.com/office/drawing/2014/main" xmlns="" id="{55CFD864-EA6F-45ED-937A-0C5F6D37ED27}"/>
              </a:ext>
            </a:extLst>
          </p:cNvPr>
          <p:cNvSpPr/>
          <p:nvPr/>
        </p:nvSpPr>
        <p:spPr>
          <a:xfrm>
            <a:off x="3130478" y="2921512"/>
            <a:ext cx="364202" cy="215444"/>
          </a:xfrm>
          <a:prstGeom prst="rect">
            <a:avLst/>
          </a:prstGeom>
        </p:spPr>
        <p:txBody>
          <a:bodyPr wrap="square">
            <a:spAutoFit/>
          </a:bodyPr>
          <a:lstStyle/>
          <a:p>
            <a:r>
              <a:rPr lang="en-US" altLang="ko-KR" sz="800" dirty="0"/>
              <a:t>YES</a:t>
            </a:r>
            <a:endParaRPr lang="ko-KR" altLang="en-US" sz="800" dirty="0"/>
          </a:p>
        </p:txBody>
      </p:sp>
      <p:sp>
        <p:nvSpPr>
          <p:cNvPr id="93" name="순서도: 처리 92">
            <a:extLst>
              <a:ext uri="{FF2B5EF4-FFF2-40B4-BE49-F238E27FC236}">
                <a16:creationId xmlns:a16="http://schemas.microsoft.com/office/drawing/2014/main" xmlns="" id="{6E9BF1D9-C907-45F1-BA87-51F532A9C09E}"/>
              </a:ext>
            </a:extLst>
          </p:cNvPr>
          <p:cNvSpPr/>
          <p:nvPr/>
        </p:nvSpPr>
        <p:spPr>
          <a:xfrm>
            <a:off x="2267755" y="3164457"/>
            <a:ext cx="1727607" cy="48940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textarea.removeAttr</a:t>
            </a:r>
            <a:r>
              <a:rPr lang="en-US" altLang="ko-KR" sz="800" dirty="0">
                <a:solidFill>
                  <a:schemeClr val="tx1"/>
                </a:solidFill>
              </a:rPr>
              <a:t>("</a:t>
            </a:r>
            <a:r>
              <a:rPr lang="en-US" altLang="ko-KR" sz="800" dirty="0" err="1">
                <a:solidFill>
                  <a:schemeClr val="tx1"/>
                </a:solidFill>
              </a:rPr>
              <a:t>readonly</a:t>
            </a:r>
            <a:r>
              <a:rPr lang="en-US" altLang="ko-KR" sz="800" dirty="0">
                <a:solidFill>
                  <a:schemeClr val="tx1"/>
                </a:solidFill>
              </a:rPr>
              <a:t>")</a:t>
            </a:r>
            <a:endParaRPr lang="ko-KR" altLang="en-US" sz="800" dirty="0">
              <a:solidFill>
                <a:schemeClr val="tx1"/>
              </a:solidFill>
            </a:endParaRPr>
          </a:p>
        </p:txBody>
      </p:sp>
      <p:sp>
        <p:nvSpPr>
          <p:cNvPr id="99" name="순서도: 처리 98">
            <a:extLst>
              <a:ext uri="{FF2B5EF4-FFF2-40B4-BE49-F238E27FC236}">
                <a16:creationId xmlns:a16="http://schemas.microsoft.com/office/drawing/2014/main" xmlns="" id="{94746662-B123-4B1F-BC22-3E2C095F18F6}"/>
              </a:ext>
            </a:extLst>
          </p:cNvPr>
          <p:cNvSpPr/>
          <p:nvPr/>
        </p:nvSpPr>
        <p:spPr>
          <a:xfrm>
            <a:off x="2249510" y="4019857"/>
            <a:ext cx="1727607" cy="48940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updateOkReply</a:t>
            </a:r>
            <a:r>
              <a:rPr lang="en-US" altLang="ko-KR" sz="800" dirty="0">
                <a:solidFill>
                  <a:schemeClr val="tx1"/>
                </a:solidFill>
              </a:rPr>
              <a:t>(</a:t>
            </a:r>
            <a:r>
              <a:rPr lang="en-US" altLang="ko-KR" sz="800" dirty="0" err="1">
                <a:solidFill>
                  <a:schemeClr val="tx1"/>
                </a:solidFill>
              </a:rPr>
              <a:t>replyNum</a:t>
            </a:r>
            <a:r>
              <a:rPr lang="en-US" altLang="ko-KR" sz="800" dirty="0">
                <a:solidFill>
                  <a:schemeClr val="tx1"/>
                </a:solidFill>
              </a:rPr>
              <a:t>, seq)</a:t>
            </a:r>
            <a:endParaRPr lang="ko-KR" altLang="en-US" sz="800" dirty="0">
              <a:solidFill>
                <a:schemeClr val="tx1"/>
              </a:solidFill>
            </a:endParaRPr>
          </a:p>
        </p:txBody>
      </p:sp>
      <p:sp>
        <p:nvSpPr>
          <p:cNvPr id="141" name="순서도: 처리 140">
            <a:extLst>
              <a:ext uri="{FF2B5EF4-FFF2-40B4-BE49-F238E27FC236}">
                <a16:creationId xmlns:a16="http://schemas.microsoft.com/office/drawing/2014/main" xmlns="" id="{8F918A4C-2CE5-47DF-AED7-D636F3C8AC9D}"/>
              </a:ext>
            </a:extLst>
          </p:cNvPr>
          <p:cNvSpPr/>
          <p:nvPr/>
        </p:nvSpPr>
        <p:spPr>
          <a:xfrm>
            <a:off x="4400326" y="3915054"/>
            <a:ext cx="1253778" cy="489405"/>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수정</a:t>
            </a:r>
            <a:r>
              <a:rPr lang="en-US" altLang="ko-KR" sz="800" dirty="0">
                <a:solidFill>
                  <a:schemeClr val="tx1"/>
                </a:solidFill>
                <a:latin typeface="+mn-ea"/>
              </a:rPr>
              <a:t> </a:t>
            </a:r>
            <a:r>
              <a:rPr lang="ko-KR" altLang="en-US" sz="800" dirty="0">
                <a:solidFill>
                  <a:schemeClr val="tx1"/>
                </a:solidFill>
                <a:latin typeface="+mn-ea"/>
              </a:rPr>
              <a:t>성공</a:t>
            </a:r>
            <a:r>
              <a:rPr lang="en-US" altLang="ko-KR" sz="800" dirty="0">
                <a:solidFill>
                  <a:schemeClr val="tx1"/>
                </a:solidFill>
                <a:latin typeface="+mn-ea"/>
              </a:rPr>
              <a:t>”</a:t>
            </a:r>
          </a:p>
        </p:txBody>
      </p:sp>
      <p:sp>
        <p:nvSpPr>
          <p:cNvPr id="142" name="사각형: 둥근 모서리 141">
            <a:extLst>
              <a:ext uri="{FF2B5EF4-FFF2-40B4-BE49-F238E27FC236}">
                <a16:creationId xmlns:a16="http://schemas.microsoft.com/office/drawing/2014/main" xmlns="" id="{C5CE6DA9-8324-402C-BA88-400A8D458ACA}"/>
              </a:ext>
            </a:extLst>
          </p:cNvPr>
          <p:cNvSpPr/>
          <p:nvPr/>
        </p:nvSpPr>
        <p:spPr>
          <a:xfrm>
            <a:off x="4841560" y="4212574"/>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cxnSp>
        <p:nvCxnSpPr>
          <p:cNvPr id="144" name="직선 화살표 연결선 362">
            <a:extLst>
              <a:ext uri="{FF2B5EF4-FFF2-40B4-BE49-F238E27FC236}">
                <a16:creationId xmlns:a16="http://schemas.microsoft.com/office/drawing/2014/main" xmlns="" id="{36E8E5B5-3947-45D9-BE98-71FEDF1E63E2}"/>
              </a:ext>
            </a:extLst>
          </p:cNvPr>
          <p:cNvCxnSpPr>
            <a:cxnSpLocks/>
            <a:stCxn id="141" idx="3"/>
            <a:endCxn id="100" idx="1"/>
          </p:cNvCxnSpPr>
          <p:nvPr/>
        </p:nvCxnSpPr>
        <p:spPr>
          <a:xfrm flipV="1">
            <a:off x="5654104" y="4156954"/>
            <a:ext cx="1797668" cy="280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169" name="그림 168" descr="모니터, 컴퓨터이(가) 표시된 사진&#10;&#10;자동 생성된 설명">
            <a:extLst>
              <a:ext uri="{FF2B5EF4-FFF2-40B4-BE49-F238E27FC236}">
                <a16:creationId xmlns:a16="http://schemas.microsoft.com/office/drawing/2014/main" xmlns="" id="{B9867808-12CD-4393-8199-29B9D2FD8E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17790" y="3220437"/>
            <a:ext cx="439025" cy="544395"/>
          </a:xfrm>
          <a:prstGeom prst="rect">
            <a:avLst/>
          </a:prstGeom>
        </p:spPr>
      </p:pic>
      <p:sp>
        <p:nvSpPr>
          <p:cNvPr id="170" name="직사각형 169">
            <a:extLst>
              <a:ext uri="{FF2B5EF4-FFF2-40B4-BE49-F238E27FC236}">
                <a16:creationId xmlns:a16="http://schemas.microsoft.com/office/drawing/2014/main" xmlns="" id="{6F97AB9C-AC42-4E14-AFA9-3D2DBDEC4D93}"/>
              </a:ext>
            </a:extLst>
          </p:cNvPr>
          <p:cNvSpPr/>
          <p:nvPr/>
        </p:nvSpPr>
        <p:spPr>
          <a:xfrm>
            <a:off x="6172142" y="3705762"/>
            <a:ext cx="1093873" cy="461665"/>
          </a:xfrm>
          <a:prstGeom prst="rect">
            <a:avLst/>
          </a:prstGeom>
        </p:spPr>
        <p:txBody>
          <a:bodyPr wrap="square">
            <a:spAutoFit/>
          </a:bodyPr>
          <a:lstStyle/>
          <a:p>
            <a:r>
              <a:rPr lang="en-US" altLang="ko-KR" sz="800" dirty="0"/>
              <a:t>DG_PHOTOBOARD</a:t>
            </a:r>
          </a:p>
          <a:p>
            <a:endParaRPr lang="ko-KR" altLang="en-US" sz="800" dirty="0"/>
          </a:p>
          <a:p>
            <a:endParaRPr lang="ko-KR" altLang="en-US" sz="800" dirty="0"/>
          </a:p>
        </p:txBody>
      </p:sp>
      <p:sp>
        <p:nvSpPr>
          <p:cNvPr id="171" name="순서도: 처리 170">
            <a:extLst>
              <a:ext uri="{FF2B5EF4-FFF2-40B4-BE49-F238E27FC236}">
                <a16:creationId xmlns:a16="http://schemas.microsoft.com/office/drawing/2014/main" xmlns="" id="{96D1B342-4A80-4301-9B18-9960E1513BFE}"/>
              </a:ext>
            </a:extLst>
          </p:cNvPr>
          <p:cNvSpPr/>
          <p:nvPr/>
        </p:nvSpPr>
        <p:spPr>
          <a:xfrm>
            <a:off x="5931119" y="2683443"/>
            <a:ext cx="932255" cy="32076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latin typeface="+mn-ea"/>
              </a:rPr>
              <a:t>댓글이 없습니다</a:t>
            </a:r>
            <a:r>
              <a:rPr lang="en-US" altLang="ko-KR" sz="800" dirty="0">
                <a:solidFill>
                  <a:schemeClr val="tx1"/>
                </a:solidFill>
                <a:latin typeface="+mn-ea"/>
              </a:rPr>
              <a:t>.</a:t>
            </a:r>
          </a:p>
        </p:txBody>
      </p:sp>
    </p:spTree>
    <p:extLst>
      <p:ext uri="{BB962C8B-B14F-4D97-AF65-F5344CB8AC3E}">
        <p14:creationId xmlns:p14="http://schemas.microsoft.com/office/powerpoint/2010/main" val="6384352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719F2D03-4DCC-42DA-95ED-B3FF360D7F63}"/>
              </a:ext>
            </a:extLst>
          </p:cNvPr>
          <p:cNvSpPr>
            <a:spLocks noGrp="1"/>
          </p:cNvSpPr>
          <p:nvPr>
            <p:ph type="title"/>
          </p:nvPr>
        </p:nvSpPr>
        <p:spPr/>
        <p:txBody>
          <a:bodyPr/>
          <a:lstStyle/>
          <a:p>
            <a:r>
              <a:rPr lang="en-US" altLang="ko-KR" dirty="0"/>
              <a:t>User-flow:</a:t>
            </a:r>
            <a:r>
              <a:rPr lang="ko-KR" altLang="en-US" dirty="0" err="1"/>
              <a:t>회원사진게시글</a:t>
            </a:r>
            <a:r>
              <a:rPr lang="en-US" altLang="ko-KR" dirty="0"/>
              <a:t> </a:t>
            </a:r>
            <a:r>
              <a:rPr lang="ko-KR" altLang="en-US" dirty="0"/>
              <a:t>댓글삭제</a:t>
            </a:r>
          </a:p>
        </p:txBody>
      </p:sp>
      <p:graphicFrame>
        <p:nvGraphicFramePr>
          <p:cNvPr id="3" name="표 2">
            <a:extLst>
              <a:ext uri="{FF2B5EF4-FFF2-40B4-BE49-F238E27FC236}">
                <a16:creationId xmlns:a16="http://schemas.microsoft.com/office/drawing/2014/main" xmlns="" id="{8B87A678-AF99-4807-A120-CB661ED337F4}"/>
              </a:ext>
            </a:extLst>
          </p:cNvPr>
          <p:cNvGraphicFramePr>
            <a:graphicFrameLocks noGrp="1"/>
          </p:cNvGraphicFramePr>
          <p:nvPr>
            <p:extLst>
              <p:ext uri="{D42A27DB-BD31-4B8C-83A1-F6EECF244321}">
                <p14:modId xmlns:p14="http://schemas.microsoft.com/office/powerpoint/2010/main" val="689390216"/>
              </p:ext>
            </p:extLst>
          </p:nvPr>
        </p:nvGraphicFramePr>
        <p:xfrm>
          <a:off x="577819" y="1017000"/>
          <a:ext cx="10664262" cy="5652360"/>
        </p:xfrm>
        <a:graphic>
          <a:graphicData uri="http://schemas.openxmlformats.org/drawingml/2006/table">
            <a:tbl>
              <a:tblPr>
                <a:tableStyleId>{5C22544A-7EE6-4342-B048-85BDC9FD1C3A}</a:tableStyleId>
              </a:tblPr>
              <a:tblGrid>
                <a:gridCol w="1285458">
                  <a:extLst>
                    <a:ext uri="{9D8B030D-6E8A-4147-A177-3AD203B41FA5}">
                      <a16:colId xmlns:a16="http://schemas.microsoft.com/office/drawing/2014/main" xmlns="" val="554055183"/>
                    </a:ext>
                  </a:extLst>
                </a:gridCol>
                <a:gridCol w="2319362">
                  <a:extLst>
                    <a:ext uri="{9D8B030D-6E8A-4147-A177-3AD203B41FA5}">
                      <a16:colId xmlns:a16="http://schemas.microsoft.com/office/drawing/2014/main" xmlns="" val="20000"/>
                    </a:ext>
                  </a:extLst>
                </a:gridCol>
                <a:gridCol w="2458024">
                  <a:extLst>
                    <a:ext uri="{9D8B030D-6E8A-4147-A177-3AD203B41FA5}">
                      <a16:colId xmlns:a16="http://schemas.microsoft.com/office/drawing/2014/main" xmlns="" val="20001"/>
                    </a:ext>
                  </a:extLst>
                </a:gridCol>
                <a:gridCol w="2386816">
                  <a:extLst>
                    <a:ext uri="{9D8B030D-6E8A-4147-A177-3AD203B41FA5}">
                      <a16:colId xmlns:a16="http://schemas.microsoft.com/office/drawing/2014/main" xmlns="" val="20004"/>
                    </a:ext>
                  </a:extLst>
                </a:gridCol>
                <a:gridCol w="2214602">
                  <a:extLst>
                    <a:ext uri="{9D8B030D-6E8A-4147-A177-3AD203B41FA5}">
                      <a16:colId xmlns:a16="http://schemas.microsoft.com/office/drawing/2014/main" xmlns="" val="20005"/>
                    </a:ext>
                  </a:extLst>
                </a:gridCol>
              </a:tblGrid>
              <a:tr h="495425">
                <a:tc rowSpan="2">
                  <a:txBody>
                    <a:bodyPr/>
                    <a:lstStyle/>
                    <a:p>
                      <a:pPr algn="ctr" latinLnBrk="1"/>
                      <a:r>
                        <a:rPr lang="en-US" altLang="ko-KR" sz="1000" b="1" dirty="0">
                          <a:solidFill>
                            <a:schemeClr val="tx1"/>
                          </a:solidFill>
                        </a:rPr>
                        <a:t>Member</a:t>
                      </a:r>
                    </a:p>
                    <a:p>
                      <a:pPr algn="ctr" latinLnBrk="1"/>
                      <a:r>
                        <a:rPr lang="en-US" altLang="ko-KR" sz="1000" b="1" dirty="0" err="1">
                          <a:solidFill>
                            <a:schemeClr val="tx1"/>
                          </a:solidFill>
                        </a:rPr>
                        <a:t>BoardDetail</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ko-KR" altLang="en-US" sz="1000" b="1" dirty="0">
                          <a:solidFill>
                            <a:schemeClr val="tx1"/>
                          </a:solidFill>
                        </a:rPr>
                        <a:t>댓글 삭제</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0"/>
                  </a:ext>
                </a:extLst>
              </a:tr>
              <a:tr h="5156935">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xmlns="" val="10001"/>
                  </a:ext>
                </a:extLst>
              </a:tr>
            </a:tbl>
          </a:graphicData>
        </a:graphic>
      </p:graphicFrame>
      <p:sp>
        <p:nvSpPr>
          <p:cNvPr id="6" name="순서도: 수행의 시작/종료 5">
            <a:extLst>
              <a:ext uri="{FF2B5EF4-FFF2-40B4-BE49-F238E27FC236}">
                <a16:creationId xmlns:a16="http://schemas.microsoft.com/office/drawing/2014/main" xmlns="" id="{B7D46F69-1CA3-4F48-B383-30D303FFEABB}"/>
              </a:ext>
            </a:extLst>
          </p:cNvPr>
          <p:cNvSpPr/>
          <p:nvPr/>
        </p:nvSpPr>
        <p:spPr>
          <a:xfrm>
            <a:off x="2607401" y="1697450"/>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삭제</a:t>
            </a:r>
          </a:p>
        </p:txBody>
      </p:sp>
      <p:cxnSp>
        <p:nvCxnSpPr>
          <p:cNvPr id="15" name="직선 화살표 연결선 14">
            <a:extLst>
              <a:ext uri="{FF2B5EF4-FFF2-40B4-BE49-F238E27FC236}">
                <a16:creationId xmlns:a16="http://schemas.microsoft.com/office/drawing/2014/main" xmlns="" id="{3EDA3593-F331-4B43-B8B1-68EE7CADE1D7}"/>
              </a:ext>
            </a:extLst>
          </p:cNvPr>
          <p:cNvCxnSpPr>
            <a:cxnSpLocks/>
            <a:stCxn id="6" idx="2"/>
            <a:endCxn id="62" idx="0"/>
          </p:cNvCxnSpPr>
          <p:nvPr/>
        </p:nvCxnSpPr>
        <p:spPr>
          <a:xfrm>
            <a:off x="3111457" y="1942798"/>
            <a:ext cx="0" cy="33426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xmlns=""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22</a:t>
            </a:fld>
            <a:endParaRPr lang="ko-KR" altLang="en-US" sz="900" dirty="0"/>
          </a:p>
        </p:txBody>
      </p:sp>
      <p:cxnSp>
        <p:nvCxnSpPr>
          <p:cNvPr id="82" name="직선 화살표 연결선 81">
            <a:extLst>
              <a:ext uri="{FF2B5EF4-FFF2-40B4-BE49-F238E27FC236}">
                <a16:creationId xmlns:a16="http://schemas.microsoft.com/office/drawing/2014/main" xmlns="" id="{87F9A893-F102-4EC9-BA37-D8539DA12D48}"/>
              </a:ext>
            </a:extLst>
          </p:cNvPr>
          <p:cNvCxnSpPr>
            <a:cxnSpLocks/>
            <a:stCxn id="62" idx="2"/>
            <a:endCxn id="63" idx="0"/>
          </p:cNvCxnSpPr>
          <p:nvPr/>
        </p:nvCxnSpPr>
        <p:spPr>
          <a:xfrm>
            <a:off x="3111457" y="2534123"/>
            <a:ext cx="0" cy="37418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xmlns="" id="{518CB9BF-3242-43E0-B904-2633CA6DC8BA}"/>
              </a:ext>
            </a:extLst>
          </p:cNvPr>
          <p:cNvCxnSpPr>
            <a:cxnSpLocks/>
            <a:stCxn id="63" idx="2"/>
            <a:endCxn id="80" idx="0"/>
          </p:cNvCxnSpPr>
          <p:nvPr/>
        </p:nvCxnSpPr>
        <p:spPr>
          <a:xfrm flipH="1">
            <a:off x="3108910" y="3486287"/>
            <a:ext cx="2547" cy="47295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127" name="그림 126" descr="모니터, 컴퓨터이(가) 표시된 사진&#10;&#10;자동 생성된 설명">
            <a:extLst>
              <a:ext uri="{FF2B5EF4-FFF2-40B4-BE49-F238E27FC236}">
                <a16:creationId xmlns:a16="http://schemas.microsoft.com/office/drawing/2014/main" xmlns="" id="{C78618B7-C456-4B51-AB59-8B9B608D30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89397" y="5023989"/>
            <a:ext cx="439025" cy="544395"/>
          </a:xfrm>
          <a:prstGeom prst="rect">
            <a:avLst/>
          </a:prstGeom>
        </p:spPr>
      </p:pic>
      <p:cxnSp>
        <p:nvCxnSpPr>
          <p:cNvPr id="128" name="직선 화살표 연결선 143">
            <a:extLst>
              <a:ext uri="{FF2B5EF4-FFF2-40B4-BE49-F238E27FC236}">
                <a16:creationId xmlns:a16="http://schemas.microsoft.com/office/drawing/2014/main" xmlns="" id="{9A9A43B7-A0EB-4BCE-BF19-381094BCDB3A}"/>
              </a:ext>
            </a:extLst>
          </p:cNvPr>
          <p:cNvCxnSpPr>
            <a:cxnSpLocks/>
            <a:stCxn id="127" idx="0"/>
            <a:endCxn id="80" idx="2"/>
          </p:cNvCxnSpPr>
          <p:nvPr/>
        </p:nvCxnSpPr>
        <p:spPr>
          <a:xfrm flipV="1">
            <a:off x="3108910" y="4503636"/>
            <a:ext cx="0" cy="520353"/>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36" name="직사각형 135">
            <a:extLst>
              <a:ext uri="{FF2B5EF4-FFF2-40B4-BE49-F238E27FC236}">
                <a16:creationId xmlns:a16="http://schemas.microsoft.com/office/drawing/2014/main" xmlns="" id="{8F139A5B-A7F6-43FE-B2A5-0758DACB7AA3}"/>
              </a:ext>
            </a:extLst>
          </p:cNvPr>
          <p:cNvSpPr/>
          <p:nvPr/>
        </p:nvSpPr>
        <p:spPr>
          <a:xfrm>
            <a:off x="2585750" y="5433025"/>
            <a:ext cx="1093873" cy="338554"/>
          </a:xfrm>
          <a:prstGeom prst="rect">
            <a:avLst/>
          </a:prstGeom>
        </p:spPr>
        <p:txBody>
          <a:bodyPr wrap="square">
            <a:spAutoFit/>
          </a:bodyPr>
          <a:lstStyle/>
          <a:p>
            <a:r>
              <a:rPr lang="en-US" altLang="ko-KR" sz="800" dirty="0"/>
              <a:t>DG_PHOTOBOARD</a:t>
            </a:r>
          </a:p>
          <a:p>
            <a:r>
              <a:rPr lang="en-US" altLang="ko-KR" sz="800" dirty="0"/>
              <a:t>DG_MREPLY</a:t>
            </a:r>
            <a:endParaRPr lang="ko-KR" altLang="en-US" sz="800" dirty="0"/>
          </a:p>
        </p:txBody>
      </p:sp>
      <p:sp>
        <p:nvSpPr>
          <p:cNvPr id="68" name="직사각형 67">
            <a:extLst>
              <a:ext uri="{FF2B5EF4-FFF2-40B4-BE49-F238E27FC236}">
                <a16:creationId xmlns:a16="http://schemas.microsoft.com/office/drawing/2014/main" xmlns="" id="{CB987995-FCA6-4B4F-B5A2-0886F7570463}"/>
              </a:ext>
            </a:extLst>
          </p:cNvPr>
          <p:cNvSpPr/>
          <p:nvPr/>
        </p:nvSpPr>
        <p:spPr>
          <a:xfrm>
            <a:off x="2638342" y="2586574"/>
            <a:ext cx="364202" cy="215444"/>
          </a:xfrm>
          <a:prstGeom prst="rect">
            <a:avLst/>
          </a:prstGeom>
        </p:spPr>
        <p:txBody>
          <a:bodyPr wrap="square">
            <a:spAutoFit/>
          </a:bodyPr>
          <a:lstStyle/>
          <a:p>
            <a:r>
              <a:rPr lang="en-US" altLang="ko-KR" sz="800" dirty="0"/>
              <a:t>ajax</a:t>
            </a:r>
            <a:endParaRPr lang="ko-KR" altLang="en-US" sz="800" dirty="0"/>
          </a:p>
        </p:txBody>
      </p:sp>
      <p:sp>
        <p:nvSpPr>
          <p:cNvPr id="100" name="순서도: 처리 99">
            <a:extLst>
              <a:ext uri="{FF2B5EF4-FFF2-40B4-BE49-F238E27FC236}">
                <a16:creationId xmlns:a16="http://schemas.microsoft.com/office/drawing/2014/main" xmlns="" id="{563DA940-D249-4172-92E2-4C1363C9EAA0}"/>
              </a:ext>
            </a:extLst>
          </p:cNvPr>
          <p:cNvSpPr/>
          <p:nvPr/>
        </p:nvSpPr>
        <p:spPr>
          <a:xfrm>
            <a:off x="7286657" y="4091786"/>
            <a:ext cx="1136544" cy="258359"/>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 </a:t>
            </a:r>
            <a:r>
              <a:rPr lang="en-US" altLang="ko-KR" sz="800" dirty="0" err="1">
                <a:solidFill>
                  <a:schemeClr val="tx1"/>
                </a:solidFill>
              </a:rPr>
              <a:t>getList</a:t>
            </a:r>
            <a:r>
              <a:rPr lang="en-US" altLang="ko-KR" sz="800" dirty="0">
                <a:solidFill>
                  <a:schemeClr val="tx1"/>
                </a:solidFill>
              </a:rPr>
              <a:t>()</a:t>
            </a:r>
            <a:endParaRPr lang="ko-KR" altLang="en-US" sz="800" dirty="0">
              <a:solidFill>
                <a:schemeClr val="tx1"/>
              </a:solidFill>
            </a:endParaRPr>
          </a:p>
        </p:txBody>
      </p:sp>
      <p:sp>
        <p:nvSpPr>
          <p:cNvPr id="106" name="직사각형 105">
            <a:extLst>
              <a:ext uri="{FF2B5EF4-FFF2-40B4-BE49-F238E27FC236}">
                <a16:creationId xmlns:a16="http://schemas.microsoft.com/office/drawing/2014/main" xmlns="" id="{DEC957C4-B409-41BD-B0DD-3F49FC0C59C9}"/>
              </a:ext>
            </a:extLst>
          </p:cNvPr>
          <p:cNvSpPr/>
          <p:nvPr/>
        </p:nvSpPr>
        <p:spPr>
          <a:xfrm>
            <a:off x="7506028" y="3858926"/>
            <a:ext cx="364202" cy="215444"/>
          </a:xfrm>
          <a:prstGeom prst="rect">
            <a:avLst/>
          </a:prstGeom>
        </p:spPr>
        <p:txBody>
          <a:bodyPr wrap="square">
            <a:spAutoFit/>
          </a:bodyPr>
          <a:lstStyle/>
          <a:p>
            <a:r>
              <a:rPr lang="en-US" altLang="ko-KR" sz="800" dirty="0"/>
              <a:t>ajax</a:t>
            </a:r>
            <a:endParaRPr lang="ko-KR" altLang="en-US" sz="800" dirty="0"/>
          </a:p>
        </p:txBody>
      </p:sp>
      <p:cxnSp>
        <p:nvCxnSpPr>
          <p:cNvPr id="107" name="직선 화살표 연결선 362">
            <a:extLst>
              <a:ext uri="{FF2B5EF4-FFF2-40B4-BE49-F238E27FC236}">
                <a16:creationId xmlns:a16="http://schemas.microsoft.com/office/drawing/2014/main" xmlns="" id="{3498D217-D021-4D50-9B03-E42D2F2B37C3}"/>
              </a:ext>
            </a:extLst>
          </p:cNvPr>
          <p:cNvCxnSpPr>
            <a:cxnSpLocks/>
            <a:stCxn id="100" idx="0"/>
            <a:endCxn id="117" idx="2"/>
          </p:cNvCxnSpPr>
          <p:nvPr/>
        </p:nvCxnSpPr>
        <p:spPr>
          <a:xfrm flipH="1" flipV="1">
            <a:off x="7853143" y="3782635"/>
            <a:ext cx="1786" cy="30915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7" name="순서도: 처리 116">
            <a:extLst>
              <a:ext uri="{FF2B5EF4-FFF2-40B4-BE49-F238E27FC236}">
                <a16:creationId xmlns:a16="http://schemas.microsoft.com/office/drawing/2014/main" xmlns="" id="{6872456C-D0D9-474B-82CB-D513FB7EB83A}"/>
              </a:ext>
            </a:extLst>
          </p:cNvPr>
          <p:cNvSpPr/>
          <p:nvPr/>
        </p:nvSpPr>
        <p:spPr>
          <a:xfrm>
            <a:off x="7255467" y="3330659"/>
            <a:ext cx="1195351" cy="45197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MemberBoardReplyListOk.java</a:t>
            </a:r>
            <a:endParaRPr lang="ko-KR" altLang="en-US" sz="800" dirty="0">
              <a:solidFill>
                <a:schemeClr val="tx1"/>
              </a:solidFill>
            </a:endParaRPr>
          </a:p>
        </p:txBody>
      </p:sp>
      <p:cxnSp>
        <p:nvCxnSpPr>
          <p:cNvPr id="119" name="직선 화살표 연결선 362">
            <a:extLst>
              <a:ext uri="{FF2B5EF4-FFF2-40B4-BE49-F238E27FC236}">
                <a16:creationId xmlns:a16="http://schemas.microsoft.com/office/drawing/2014/main" xmlns="" id="{EC86132C-78E2-4E6F-B55C-81B6249FCA68}"/>
              </a:ext>
            </a:extLst>
          </p:cNvPr>
          <p:cNvCxnSpPr>
            <a:cxnSpLocks/>
            <a:stCxn id="117" idx="1"/>
            <a:endCxn id="169" idx="3"/>
          </p:cNvCxnSpPr>
          <p:nvPr/>
        </p:nvCxnSpPr>
        <p:spPr>
          <a:xfrm flipH="1">
            <a:off x="6691700" y="3556647"/>
            <a:ext cx="563767"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9" name="직사각형 128">
            <a:extLst>
              <a:ext uri="{FF2B5EF4-FFF2-40B4-BE49-F238E27FC236}">
                <a16:creationId xmlns:a16="http://schemas.microsoft.com/office/drawing/2014/main" xmlns="" id="{10534508-0BB7-426A-87BC-2DBCBE3CB573}"/>
              </a:ext>
            </a:extLst>
          </p:cNvPr>
          <p:cNvSpPr/>
          <p:nvPr/>
        </p:nvSpPr>
        <p:spPr>
          <a:xfrm>
            <a:off x="7404741" y="3127782"/>
            <a:ext cx="364202" cy="215444"/>
          </a:xfrm>
          <a:prstGeom prst="rect">
            <a:avLst/>
          </a:prstGeom>
        </p:spPr>
        <p:txBody>
          <a:bodyPr wrap="square">
            <a:spAutoFit/>
          </a:bodyPr>
          <a:lstStyle/>
          <a:p>
            <a:r>
              <a:rPr lang="en-US" altLang="ko-KR" sz="800" dirty="0"/>
              <a:t>ajax</a:t>
            </a:r>
            <a:endParaRPr lang="ko-KR" altLang="en-US" sz="800" dirty="0"/>
          </a:p>
        </p:txBody>
      </p:sp>
      <p:sp>
        <p:nvSpPr>
          <p:cNvPr id="130" name="순서도: 판단 129">
            <a:extLst>
              <a:ext uri="{FF2B5EF4-FFF2-40B4-BE49-F238E27FC236}">
                <a16:creationId xmlns:a16="http://schemas.microsoft.com/office/drawing/2014/main" xmlns="" id="{63FF0229-5F6B-44F9-8DD5-CD74B9F04242}"/>
              </a:ext>
            </a:extLst>
          </p:cNvPr>
          <p:cNvSpPr/>
          <p:nvPr/>
        </p:nvSpPr>
        <p:spPr>
          <a:xfrm>
            <a:off x="6871676" y="2673280"/>
            <a:ext cx="1962934" cy="46435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MemberBoardReplyOkAction.java</a:t>
            </a:r>
            <a:endParaRPr lang="ko-KR" altLang="en-US" sz="800" dirty="0">
              <a:solidFill>
                <a:schemeClr val="tx1"/>
              </a:solidFill>
            </a:endParaRPr>
          </a:p>
        </p:txBody>
      </p:sp>
      <p:cxnSp>
        <p:nvCxnSpPr>
          <p:cNvPr id="131" name="직선 화살표 연결선 362">
            <a:extLst>
              <a:ext uri="{FF2B5EF4-FFF2-40B4-BE49-F238E27FC236}">
                <a16:creationId xmlns:a16="http://schemas.microsoft.com/office/drawing/2014/main" xmlns="" id="{CB0EE7C6-1B89-4FDA-9B74-7509A09BBBA6}"/>
              </a:ext>
            </a:extLst>
          </p:cNvPr>
          <p:cNvCxnSpPr>
            <a:cxnSpLocks/>
            <a:stCxn id="117" idx="0"/>
            <a:endCxn id="130" idx="2"/>
          </p:cNvCxnSpPr>
          <p:nvPr/>
        </p:nvCxnSpPr>
        <p:spPr>
          <a:xfrm flipV="1">
            <a:off x="7853143" y="3137632"/>
            <a:ext cx="0" cy="19302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4" name="직사각형 133">
            <a:extLst>
              <a:ext uri="{FF2B5EF4-FFF2-40B4-BE49-F238E27FC236}">
                <a16:creationId xmlns:a16="http://schemas.microsoft.com/office/drawing/2014/main" xmlns="" id="{0EA43D9B-4B87-45CE-A895-CB2B958C6CD2}"/>
              </a:ext>
            </a:extLst>
          </p:cNvPr>
          <p:cNvSpPr/>
          <p:nvPr/>
        </p:nvSpPr>
        <p:spPr>
          <a:xfrm>
            <a:off x="6701802" y="2626284"/>
            <a:ext cx="364202" cy="215444"/>
          </a:xfrm>
          <a:prstGeom prst="rect">
            <a:avLst/>
          </a:prstGeom>
        </p:spPr>
        <p:txBody>
          <a:bodyPr wrap="square">
            <a:spAutoFit/>
          </a:bodyPr>
          <a:lstStyle/>
          <a:p>
            <a:r>
              <a:rPr lang="en-US" altLang="ko-KR" sz="800" dirty="0"/>
              <a:t>NO</a:t>
            </a:r>
            <a:endParaRPr lang="ko-KR" altLang="en-US" sz="800" dirty="0"/>
          </a:p>
        </p:txBody>
      </p:sp>
      <p:sp>
        <p:nvSpPr>
          <p:cNvPr id="135" name="직사각형 134">
            <a:extLst>
              <a:ext uri="{FF2B5EF4-FFF2-40B4-BE49-F238E27FC236}">
                <a16:creationId xmlns:a16="http://schemas.microsoft.com/office/drawing/2014/main" xmlns="" id="{30145905-8DF0-496C-988D-DCB7938E4A70}"/>
              </a:ext>
            </a:extLst>
          </p:cNvPr>
          <p:cNvSpPr/>
          <p:nvPr/>
        </p:nvSpPr>
        <p:spPr>
          <a:xfrm>
            <a:off x="7932222" y="2442297"/>
            <a:ext cx="364202" cy="215444"/>
          </a:xfrm>
          <a:prstGeom prst="rect">
            <a:avLst/>
          </a:prstGeom>
        </p:spPr>
        <p:txBody>
          <a:bodyPr wrap="square">
            <a:spAutoFit/>
          </a:bodyPr>
          <a:lstStyle/>
          <a:p>
            <a:r>
              <a:rPr lang="en-US" altLang="ko-KR" sz="800" dirty="0"/>
              <a:t>YES</a:t>
            </a:r>
            <a:endParaRPr lang="ko-KR" altLang="en-US" sz="800" dirty="0"/>
          </a:p>
        </p:txBody>
      </p:sp>
      <p:cxnSp>
        <p:nvCxnSpPr>
          <p:cNvPr id="138" name="직선 화살표 연결선 362">
            <a:extLst>
              <a:ext uri="{FF2B5EF4-FFF2-40B4-BE49-F238E27FC236}">
                <a16:creationId xmlns:a16="http://schemas.microsoft.com/office/drawing/2014/main" xmlns="" id="{A72D5636-29E5-4316-948D-175A7CF71746}"/>
              </a:ext>
            </a:extLst>
          </p:cNvPr>
          <p:cNvCxnSpPr>
            <a:cxnSpLocks/>
            <a:stCxn id="130" idx="1"/>
            <a:endCxn id="171" idx="3"/>
          </p:cNvCxnSpPr>
          <p:nvPr/>
        </p:nvCxnSpPr>
        <p:spPr>
          <a:xfrm flipH="1">
            <a:off x="6698259" y="2905456"/>
            <a:ext cx="173417" cy="237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43" name="직선 화살표 연결선 362">
            <a:extLst>
              <a:ext uri="{FF2B5EF4-FFF2-40B4-BE49-F238E27FC236}">
                <a16:creationId xmlns:a16="http://schemas.microsoft.com/office/drawing/2014/main" xmlns="" id="{47CE25B3-A2F1-4779-A0BA-2C6879BC7F3D}"/>
              </a:ext>
            </a:extLst>
          </p:cNvPr>
          <p:cNvCxnSpPr>
            <a:cxnSpLocks/>
            <a:stCxn id="130" idx="0"/>
            <a:endCxn id="148" idx="2"/>
          </p:cNvCxnSpPr>
          <p:nvPr/>
        </p:nvCxnSpPr>
        <p:spPr>
          <a:xfrm flipV="1">
            <a:off x="7853143" y="2369163"/>
            <a:ext cx="0" cy="30411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48" name="순서도: 처리 147">
            <a:extLst>
              <a:ext uri="{FF2B5EF4-FFF2-40B4-BE49-F238E27FC236}">
                <a16:creationId xmlns:a16="http://schemas.microsoft.com/office/drawing/2014/main" xmlns="" id="{F7C25798-C9AE-48BF-A9A3-D292246EE3AA}"/>
              </a:ext>
            </a:extLst>
          </p:cNvPr>
          <p:cNvSpPr/>
          <p:nvPr/>
        </p:nvSpPr>
        <p:spPr>
          <a:xfrm>
            <a:off x="6898673" y="1815791"/>
            <a:ext cx="1908939" cy="55337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 $.each(</a:t>
            </a:r>
            <a:r>
              <a:rPr lang="en-US" altLang="ko-KR" sz="800" dirty="0" err="1">
                <a:solidFill>
                  <a:schemeClr val="tx1"/>
                </a:solidFill>
              </a:rPr>
              <a:t>replys,function</a:t>
            </a:r>
            <a:r>
              <a:rPr lang="en-US" altLang="ko-KR" sz="800" dirty="0">
                <a:solidFill>
                  <a:schemeClr val="tx1"/>
                </a:solidFill>
              </a:rPr>
              <a:t>(index, reply){</a:t>
            </a:r>
            <a:r>
              <a:rPr lang="ko-KR" altLang="en-US" sz="800" dirty="0">
                <a:solidFill>
                  <a:schemeClr val="tx1"/>
                </a:solidFill>
              </a:rPr>
              <a:t>댓글 내용</a:t>
            </a:r>
            <a:r>
              <a:rPr lang="en-US" altLang="ko-KR" sz="800" dirty="0">
                <a:solidFill>
                  <a:schemeClr val="tx1"/>
                </a:solidFill>
              </a:rPr>
              <a:t> }</a:t>
            </a:r>
          </a:p>
        </p:txBody>
      </p:sp>
      <p:cxnSp>
        <p:nvCxnSpPr>
          <p:cNvPr id="150" name="직선 화살표 연결선 362">
            <a:extLst>
              <a:ext uri="{FF2B5EF4-FFF2-40B4-BE49-F238E27FC236}">
                <a16:creationId xmlns:a16="http://schemas.microsoft.com/office/drawing/2014/main" xmlns="" id="{E4435DA1-ABC0-42E6-A6CE-C6221F6C8CB0}"/>
              </a:ext>
            </a:extLst>
          </p:cNvPr>
          <p:cNvCxnSpPr>
            <a:cxnSpLocks/>
            <a:stCxn id="148" idx="3"/>
            <a:endCxn id="154" idx="1"/>
          </p:cNvCxnSpPr>
          <p:nvPr/>
        </p:nvCxnSpPr>
        <p:spPr>
          <a:xfrm>
            <a:off x="8807612" y="2092477"/>
            <a:ext cx="272916"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54" name="순서도: 처리 153">
            <a:extLst>
              <a:ext uri="{FF2B5EF4-FFF2-40B4-BE49-F238E27FC236}">
                <a16:creationId xmlns:a16="http://schemas.microsoft.com/office/drawing/2014/main" xmlns="" id="{AFA7604C-803A-43DA-A818-3F33ADA1C9A8}"/>
              </a:ext>
            </a:extLst>
          </p:cNvPr>
          <p:cNvSpPr/>
          <p:nvPr/>
        </p:nvSpPr>
        <p:spPr>
          <a:xfrm>
            <a:off x="9080528" y="1963297"/>
            <a:ext cx="1723522" cy="258359"/>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 $("#</a:t>
            </a:r>
            <a:r>
              <a:rPr lang="en-US" altLang="ko-KR" sz="800" dirty="0" err="1">
                <a:solidFill>
                  <a:schemeClr val="tx1"/>
                </a:solidFill>
              </a:rPr>
              <a:t>replyTable</a:t>
            </a:r>
            <a:r>
              <a:rPr lang="en-US" altLang="ko-KR" sz="800" dirty="0">
                <a:solidFill>
                  <a:schemeClr val="tx1"/>
                </a:solidFill>
              </a:rPr>
              <a:t>").html(</a:t>
            </a:r>
            <a:r>
              <a:rPr lang="ko-KR" altLang="en-US" sz="800" dirty="0">
                <a:solidFill>
                  <a:schemeClr val="tx1"/>
                </a:solidFill>
              </a:rPr>
              <a:t>댓글내용</a:t>
            </a:r>
            <a:r>
              <a:rPr lang="en-US" altLang="ko-KR" sz="800" dirty="0">
                <a:solidFill>
                  <a:schemeClr val="tx1"/>
                </a:solidFill>
              </a:rPr>
              <a:t>)</a:t>
            </a:r>
            <a:endParaRPr lang="ko-KR" altLang="en-US" sz="800" dirty="0">
              <a:solidFill>
                <a:schemeClr val="tx1"/>
              </a:solidFill>
            </a:endParaRPr>
          </a:p>
        </p:txBody>
      </p:sp>
      <p:cxnSp>
        <p:nvCxnSpPr>
          <p:cNvPr id="160" name="직선 화살표 연결선 362">
            <a:extLst>
              <a:ext uri="{FF2B5EF4-FFF2-40B4-BE49-F238E27FC236}">
                <a16:creationId xmlns:a16="http://schemas.microsoft.com/office/drawing/2014/main" xmlns="" id="{87FBE29A-4D6B-435C-9AE5-45DAB914BD1D}"/>
              </a:ext>
            </a:extLst>
          </p:cNvPr>
          <p:cNvCxnSpPr>
            <a:cxnSpLocks/>
            <a:stCxn id="154" idx="2"/>
            <a:endCxn id="163" idx="0"/>
          </p:cNvCxnSpPr>
          <p:nvPr/>
        </p:nvCxnSpPr>
        <p:spPr>
          <a:xfrm>
            <a:off x="9942289" y="2221656"/>
            <a:ext cx="0" cy="117460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63" name="순서도: 처리 162">
            <a:extLst>
              <a:ext uri="{FF2B5EF4-FFF2-40B4-BE49-F238E27FC236}">
                <a16:creationId xmlns:a16="http://schemas.microsoft.com/office/drawing/2014/main" xmlns="" id="{6CCAAF6E-0890-4C32-88F4-3E53B79C9471}"/>
              </a:ext>
            </a:extLst>
          </p:cNvPr>
          <p:cNvSpPr/>
          <p:nvPr/>
        </p:nvSpPr>
        <p:spPr>
          <a:xfrm>
            <a:off x="9171407" y="3396262"/>
            <a:ext cx="1541764" cy="386373"/>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autosize</a:t>
            </a:r>
            <a:r>
              <a:rPr lang="en-US" altLang="ko-KR" sz="800" dirty="0">
                <a:solidFill>
                  <a:schemeClr val="tx1"/>
                </a:solidFill>
              </a:rPr>
              <a:t>($(</a:t>
            </a:r>
            <a:r>
              <a:rPr lang="ko-KR" altLang="en-US" sz="800" dirty="0">
                <a:solidFill>
                  <a:schemeClr val="tx1"/>
                </a:solidFill>
              </a:rPr>
              <a:t>댓글 창</a:t>
            </a:r>
            <a:r>
              <a:rPr lang="en-US" altLang="ko-KR" sz="800" dirty="0">
                <a:solidFill>
                  <a:schemeClr val="tx1"/>
                </a:solidFill>
              </a:rPr>
              <a:t>));</a:t>
            </a:r>
            <a:endParaRPr lang="ko-KR" altLang="en-US" sz="800" dirty="0">
              <a:solidFill>
                <a:schemeClr val="tx1"/>
              </a:solidFill>
            </a:endParaRPr>
          </a:p>
        </p:txBody>
      </p:sp>
      <p:cxnSp>
        <p:nvCxnSpPr>
          <p:cNvPr id="79" name="직선 화살표 연결선 78">
            <a:extLst>
              <a:ext uri="{FF2B5EF4-FFF2-40B4-BE49-F238E27FC236}">
                <a16:creationId xmlns:a16="http://schemas.microsoft.com/office/drawing/2014/main" xmlns="" id="{E3E52CB4-FDEF-4C39-8A58-267DC50EF224}"/>
              </a:ext>
            </a:extLst>
          </p:cNvPr>
          <p:cNvCxnSpPr>
            <a:cxnSpLocks/>
            <a:stCxn id="63" idx="3"/>
            <a:endCxn id="85" idx="1"/>
          </p:cNvCxnSpPr>
          <p:nvPr/>
        </p:nvCxnSpPr>
        <p:spPr>
          <a:xfrm flipV="1">
            <a:off x="4247864" y="3196824"/>
            <a:ext cx="374281" cy="47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5" name="순서도: 처리 84">
            <a:extLst>
              <a:ext uri="{FF2B5EF4-FFF2-40B4-BE49-F238E27FC236}">
                <a16:creationId xmlns:a16="http://schemas.microsoft.com/office/drawing/2014/main" xmlns="" id="{361BA049-4B55-4D5B-BC47-3FE3D798247D}"/>
              </a:ext>
            </a:extLst>
          </p:cNvPr>
          <p:cNvSpPr/>
          <p:nvPr/>
        </p:nvSpPr>
        <p:spPr>
          <a:xfrm>
            <a:off x="4622145" y="2964648"/>
            <a:ext cx="996130" cy="46435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삭제 실패</a:t>
            </a:r>
            <a:r>
              <a:rPr lang="en-US" altLang="ko-KR" sz="800" dirty="0">
                <a:solidFill>
                  <a:schemeClr val="tx1"/>
                </a:solidFill>
                <a:latin typeface="+mn-ea"/>
              </a:rPr>
              <a:t>"</a:t>
            </a:r>
          </a:p>
        </p:txBody>
      </p:sp>
      <p:sp>
        <p:nvSpPr>
          <p:cNvPr id="86" name="사각형: 둥근 모서리 85">
            <a:extLst>
              <a:ext uri="{FF2B5EF4-FFF2-40B4-BE49-F238E27FC236}">
                <a16:creationId xmlns:a16="http://schemas.microsoft.com/office/drawing/2014/main" xmlns="" id="{9EC43246-1F7E-4964-A116-1F9FE33E70A1}"/>
              </a:ext>
            </a:extLst>
          </p:cNvPr>
          <p:cNvSpPr/>
          <p:nvPr/>
        </p:nvSpPr>
        <p:spPr>
          <a:xfrm>
            <a:off x="4925978" y="3254724"/>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sp>
        <p:nvSpPr>
          <p:cNvPr id="89" name="직사각형 88">
            <a:extLst>
              <a:ext uri="{FF2B5EF4-FFF2-40B4-BE49-F238E27FC236}">
                <a16:creationId xmlns:a16="http://schemas.microsoft.com/office/drawing/2014/main" xmlns="" id="{723B5C7D-3EAE-4199-8DF2-7CAEE1F19081}"/>
              </a:ext>
            </a:extLst>
          </p:cNvPr>
          <p:cNvSpPr/>
          <p:nvPr/>
        </p:nvSpPr>
        <p:spPr>
          <a:xfrm>
            <a:off x="4308797" y="2907835"/>
            <a:ext cx="364202" cy="215444"/>
          </a:xfrm>
          <a:prstGeom prst="rect">
            <a:avLst/>
          </a:prstGeom>
        </p:spPr>
        <p:txBody>
          <a:bodyPr wrap="square">
            <a:spAutoFit/>
          </a:bodyPr>
          <a:lstStyle/>
          <a:p>
            <a:r>
              <a:rPr lang="en-US" altLang="ko-KR" sz="800" dirty="0"/>
              <a:t>NO</a:t>
            </a:r>
            <a:endParaRPr lang="ko-KR" altLang="en-US" sz="800" dirty="0"/>
          </a:p>
        </p:txBody>
      </p:sp>
      <p:sp>
        <p:nvSpPr>
          <p:cNvPr id="92" name="직사각형 91">
            <a:extLst>
              <a:ext uri="{FF2B5EF4-FFF2-40B4-BE49-F238E27FC236}">
                <a16:creationId xmlns:a16="http://schemas.microsoft.com/office/drawing/2014/main" xmlns="" id="{55CFD864-EA6F-45ED-937A-0C5F6D37ED27}"/>
              </a:ext>
            </a:extLst>
          </p:cNvPr>
          <p:cNvSpPr/>
          <p:nvPr/>
        </p:nvSpPr>
        <p:spPr>
          <a:xfrm>
            <a:off x="2638342" y="3583473"/>
            <a:ext cx="553857" cy="215444"/>
          </a:xfrm>
          <a:prstGeom prst="rect">
            <a:avLst/>
          </a:prstGeom>
        </p:spPr>
        <p:txBody>
          <a:bodyPr wrap="square">
            <a:spAutoFit/>
          </a:bodyPr>
          <a:lstStyle/>
          <a:p>
            <a:r>
              <a:rPr lang="en-US" altLang="ko-KR" sz="800" dirty="0"/>
              <a:t>YES</a:t>
            </a:r>
            <a:endParaRPr lang="ko-KR" altLang="en-US" sz="800" dirty="0"/>
          </a:p>
        </p:txBody>
      </p:sp>
      <p:cxnSp>
        <p:nvCxnSpPr>
          <p:cNvPr id="144" name="직선 화살표 연결선 362">
            <a:extLst>
              <a:ext uri="{FF2B5EF4-FFF2-40B4-BE49-F238E27FC236}">
                <a16:creationId xmlns:a16="http://schemas.microsoft.com/office/drawing/2014/main" xmlns="" id="{36E8E5B5-3947-45D9-BE98-71FEDF1E63E2}"/>
              </a:ext>
            </a:extLst>
          </p:cNvPr>
          <p:cNvCxnSpPr>
            <a:cxnSpLocks/>
            <a:stCxn id="80" idx="3"/>
            <a:endCxn id="100" idx="1"/>
          </p:cNvCxnSpPr>
          <p:nvPr/>
        </p:nvCxnSpPr>
        <p:spPr>
          <a:xfrm flipV="1">
            <a:off x="3789804" y="4220966"/>
            <a:ext cx="3496853" cy="1047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169" name="그림 168" descr="모니터, 컴퓨터이(가) 표시된 사진&#10;&#10;자동 생성된 설명">
            <a:extLst>
              <a:ext uri="{FF2B5EF4-FFF2-40B4-BE49-F238E27FC236}">
                <a16:creationId xmlns:a16="http://schemas.microsoft.com/office/drawing/2014/main" xmlns="" id="{B9867808-12CD-4393-8199-29B9D2FD8E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52675" y="3284449"/>
            <a:ext cx="439025" cy="544395"/>
          </a:xfrm>
          <a:prstGeom prst="rect">
            <a:avLst/>
          </a:prstGeom>
        </p:spPr>
      </p:pic>
      <p:sp>
        <p:nvSpPr>
          <p:cNvPr id="170" name="직사각형 169">
            <a:extLst>
              <a:ext uri="{FF2B5EF4-FFF2-40B4-BE49-F238E27FC236}">
                <a16:creationId xmlns:a16="http://schemas.microsoft.com/office/drawing/2014/main" xmlns="" id="{6F97AB9C-AC42-4E14-AFA9-3D2DBDEC4D93}"/>
              </a:ext>
            </a:extLst>
          </p:cNvPr>
          <p:cNvSpPr/>
          <p:nvPr/>
        </p:nvSpPr>
        <p:spPr>
          <a:xfrm>
            <a:off x="6007027" y="3769774"/>
            <a:ext cx="1093873" cy="461665"/>
          </a:xfrm>
          <a:prstGeom prst="rect">
            <a:avLst/>
          </a:prstGeom>
        </p:spPr>
        <p:txBody>
          <a:bodyPr wrap="square">
            <a:spAutoFit/>
          </a:bodyPr>
          <a:lstStyle/>
          <a:p>
            <a:r>
              <a:rPr lang="en-US" altLang="ko-KR" sz="800" dirty="0"/>
              <a:t>DG_PHOTOBOARD</a:t>
            </a:r>
          </a:p>
          <a:p>
            <a:endParaRPr lang="ko-KR" altLang="en-US" sz="800" dirty="0"/>
          </a:p>
          <a:p>
            <a:endParaRPr lang="ko-KR" altLang="en-US" sz="800" dirty="0"/>
          </a:p>
        </p:txBody>
      </p:sp>
      <p:sp>
        <p:nvSpPr>
          <p:cNvPr id="171" name="순서도: 처리 170">
            <a:extLst>
              <a:ext uri="{FF2B5EF4-FFF2-40B4-BE49-F238E27FC236}">
                <a16:creationId xmlns:a16="http://schemas.microsoft.com/office/drawing/2014/main" xmlns="" id="{96D1B342-4A80-4301-9B18-9960E1513BFE}"/>
              </a:ext>
            </a:extLst>
          </p:cNvPr>
          <p:cNvSpPr/>
          <p:nvPr/>
        </p:nvSpPr>
        <p:spPr>
          <a:xfrm>
            <a:off x="5766004" y="2747455"/>
            <a:ext cx="932255" cy="32076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latin typeface="+mn-ea"/>
              </a:rPr>
              <a:t>댓글이 없습니다</a:t>
            </a:r>
            <a:r>
              <a:rPr lang="en-US" altLang="ko-KR" sz="800" dirty="0">
                <a:solidFill>
                  <a:schemeClr val="tx1"/>
                </a:solidFill>
                <a:latin typeface="+mn-ea"/>
              </a:rPr>
              <a:t>.</a:t>
            </a:r>
          </a:p>
        </p:txBody>
      </p:sp>
      <p:sp>
        <p:nvSpPr>
          <p:cNvPr id="62" name="순서도: 처리 61">
            <a:extLst>
              <a:ext uri="{FF2B5EF4-FFF2-40B4-BE49-F238E27FC236}">
                <a16:creationId xmlns:a16="http://schemas.microsoft.com/office/drawing/2014/main" xmlns="" id="{D9FD66BE-6945-46DB-91BE-0E7EA3320583}"/>
              </a:ext>
            </a:extLst>
          </p:cNvPr>
          <p:cNvSpPr/>
          <p:nvPr/>
        </p:nvSpPr>
        <p:spPr>
          <a:xfrm>
            <a:off x="2462172" y="2277066"/>
            <a:ext cx="1298570" cy="257057"/>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deleteReply</a:t>
            </a:r>
            <a:r>
              <a:rPr lang="en-US" altLang="ko-KR" sz="800" dirty="0">
                <a:solidFill>
                  <a:schemeClr val="tx1"/>
                </a:solidFill>
              </a:rPr>
              <a:t>(</a:t>
            </a:r>
            <a:r>
              <a:rPr lang="en-US" altLang="ko-KR" sz="800" dirty="0" err="1">
                <a:solidFill>
                  <a:schemeClr val="tx1"/>
                </a:solidFill>
              </a:rPr>
              <a:t>replyNum</a:t>
            </a:r>
            <a:r>
              <a:rPr lang="en-US" altLang="ko-KR" sz="800" dirty="0">
                <a:solidFill>
                  <a:schemeClr val="tx1"/>
                </a:solidFill>
              </a:rPr>
              <a:t>)</a:t>
            </a:r>
            <a:endParaRPr lang="ko-KR" altLang="en-US" sz="800" dirty="0">
              <a:solidFill>
                <a:schemeClr val="tx1"/>
              </a:solidFill>
            </a:endParaRPr>
          </a:p>
        </p:txBody>
      </p:sp>
      <p:sp>
        <p:nvSpPr>
          <p:cNvPr id="63" name="순서도: 판단 62">
            <a:extLst>
              <a:ext uri="{FF2B5EF4-FFF2-40B4-BE49-F238E27FC236}">
                <a16:creationId xmlns:a16="http://schemas.microsoft.com/office/drawing/2014/main" xmlns="" id="{EA56AF46-DD4C-45D9-8DF2-368D43B0B720}"/>
              </a:ext>
            </a:extLst>
          </p:cNvPr>
          <p:cNvSpPr/>
          <p:nvPr/>
        </p:nvSpPr>
        <p:spPr>
          <a:xfrm>
            <a:off x="1975050" y="2908308"/>
            <a:ext cx="2272814" cy="577979"/>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MemberBoardReplyDeleteOk.java</a:t>
            </a:r>
            <a:endParaRPr lang="ko-KR" altLang="en-US" sz="800" dirty="0">
              <a:solidFill>
                <a:schemeClr val="tx1"/>
              </a:solidFill>
            </a:endParaRPr>
          </a:p>
        </p:txBody>
      </p:sp>
      <p:sp>
        <p:nvSpPr>
          <p:cNvPr id="80" name="순서도: 처리 79">
            <a:extLst>
              <a:ext uri="{FF2B5EF4-FFF2-40B4-BE49-F238E27FC236}">
                <a16:creationId xmlns:a16="http://schemas.microsoft.com/office/drawing/2014/main" xmlns="" id="{8560F89A-7F1C-4222-AE91-D12E0552D73F}"/>
              </a:ext>
            </a:extLst>
          </p:cNvPr>
          <p:cNvSpPr/>
          <p:nvPr/>
        </p:nvSpPr>
        <p:spPr>
          <a:xfrm>
            <a:off x="2428015" y="3959241"/>
            <a:ext cx="1361789" cy="544395"/>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삭제 성공</a:t>
            </a:r>
            <a:r>
              <a:rPr lang="en-US" altLang="ko-KR" sz="800" dirty="0">
                <a:solidFill>
                  <a:schemeClr val="tx1"/>
                </a:solidFill>
                <a:latin typeface="+mn-ea"/>
              </a:rPr>
              <a:t>"</a:t>
            </a:r>
          </a:p>
        </p:txBody>
      </p:sp>
      <p:sp>
        <p:nvSpPr>
          <p:cNvPr id="81" name="사각형: 둥근 모서리 80">
            <a:extLst>
              <a:ext uri="{FF2B5EF4-FFF2-40B4-BE49-F238E27FC236}">
                <a16:creationId xmlns:a16="http://schemas.microsoft.com/office/drawing/2014/main" xmlns="" id="{8FAD0A56-9BDA-47B5-952A-8D059E18DA56}"/>
              </a:ext>
            </a:extLst>
          </p:cNvPr>
          <p:cNvSpPr/>
          <p:nvPr/>
        </p:nvSpPr>
        <p:spPr>
          <a:xfrm>
            <a:off x="2915270" y="4292907"/>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spTree>
    <p:extLst>
      <p:ext uri="{BB962C8B-B14F-4D97-AF65-F5344CB8AC3E}">
        <p14:creationId xmlns:p14="http://schemas.microsoft.com/office/powerpoint/2010/main" val="5678812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83365" y="260648"/>
            <a:ext cx="11425269" cy="611352"/>
          </a:xfrm>
        </p:spPr>
        <p:txBody>
          <a:bodyPr/>
          <a:lstStyle/>
          <a:p>
            <a:r>
              <a:rPr lang="en-US" altLang="ko-KR" dirty="0"/>
              <a:t>User flow :</a:t>
            </a:r>
            <a:r>
              <a:rPr lang="ko-KR" altLang="en-US" dirty="0"/>
              <a:t>회원 회원가입</a:t>
            </a:r>
          </a:p>
        </p:txBody>
      </p:sp>
      <p:graphicFrame>
        <p:nvGraphicFramePr>
          <p:cNvPr id="299" name="표 298">
            <a:extLst>
              <a:ext uri="{FF2B5EF4-FFF2-40B4-BE49-F238E27FC236}">
                <a16:creationId xmlns:a16="http://schemas.microsoft.com/office/drawing/2014/main" xmlns="" id="{8B87A678-AF99-4807-A120-CB661ED337F4}"/>
              </a:ext>
            </a:extLst>
          </p:cNvPr>
          <p:cNvGraphicFramePr>
            <a:graphicFrameLocks noGrp="1"/>
          </p:cNvGraphicFramePr>
          <p:nvPr/>
        </p:nvGraphicFramePr>
        <p:xfrm>
          <a:off x="479376" y="1021861"/>
          <a:ext cx="10657183" cy="5762452"/>
        </p:xfrm>
        <a:graphic>
          <a:graphicData uri="http://schemas.openxmlformats.org/drawingml/2006/table">
            <a:tbl>
              <a:tblPr>
                <a:tableStyleId>{5C22544A-7EE6-4342-B048-85BDC9FD1C3A}</a:tableStyleId>
              </a:tblPr>
              <a:tblGrid>
                <a:gridCol w="1248587">
                  <a:extLst>
                    <a:ext uri="{9D8B030D-6E8A-4147-A177-3AD203B41FA5}">
                      <a16:colId xmlns:a16="http://schemas.microsoft.com/office/drawing/2014/main" xmlns="" val="554055183"/>
                    </a:ext>
                  </a:extLst>
                </a:gridCol>
                <a:gridCol w="9408596">
                  <a:extLst>
                    <a:ext uri="{9D8B030D-6E8A-4147-A177-3AD203B41FA5}">
                      <a16:colId xmlns:a16="http://schemas.microsoft.com/office/drawing/2014/main" xmlns="" val="20000"/>
                    </a:ext>
                  </a:extLst>
                </a:gridCol>
              </a:tblGrid>
              <a:tr h="433860">
                <a:tc rowSpan="2">
                  <a:txBody>
                    <a:bodyPr/>
                    <a:lstStyle/>
                    <a:p>
                      <a:pPr algn="ctr" latinLnBrk="1"/>
                      <a:r>
                        <a:rPr lang="en-US" altLang="ko-KR" sz="1000" b="1" dirty="0" err="1">
                          <a:solidFill>
                            <a:schemeClr val="tx1"/>
                          </a:solidFill>
                        </a:rPr>
                        <a:t>MemberJoin</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r>
                        <a:rPr lang="ko-KR" altLang="en-US" sz="1000" b="0" dirty="0">
                          <a:solidFill>
                            <a:schemeClr val="tx1"/>
                          </a:solidFill>
                        </a:rPr>
                        <a:t>회원 회원가입하기</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0"/>
                  </a:ext>
                </a:extLst>
              </a:tr>
              <a:tr h="5328592">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b="1"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xmlns="" val="10001"/>
                  </a:ext>
                </a:extLst>
              </a:tr>
            </a:tbl>
          </a:graphicData>
        </a:graphic>
      </p:graphicFrame>
      <p:sp>
        <p:nvSpPr>
          <p:cNvPr id="300" name="순서도: 문서 299"/>
          <p:cNvSpPr/>
          <p:nvPr/>
        </p:nvSpPr>
        <p:spPr>
          <a:xfrm>
            <a:off x="2460988" y="1500847"/>
            <a:ext cx="1385342" cy="330299"/>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memberJoin.jsp</a:t>
            </a:r>
            <a:endParaRPr lang="ko-KR" altLang="en-US" sz="800" dirty="0">
              <a:solidFill>
                <a:schemeClr val="tx1"/>
              </a:solidFill>
            </a:endParaRPr>
          </a:p>
        </p:txBody>
      </p:sp>
      <p:cxnSp>
        <p:nvCxnSpPr>
          <p:cNvPr id="301" name="직선 화살표 연결선 300">
            <a:extLst>
              <a:ext uri="{FF2B5EF4-FFF2-40B4-BE49-F238E27FC236}">
                <a16:creationId xmlns:a16="http://schemas.microsoft.com/office/drawing/2014/main" xmlns="" id="{3EDA3593-F331-4B43-B8B1-68EE7CADE1D7}"/>
              </a:ext>
            </a:extLst>
          </p:cNvPr>
          <p:cNvCxnSpPr>
            <a:stCxn id="300" idx="2"/>
            <a:endCxn id="302" idx="0"/>
          </p:cNvCxnSpPr>
          <p:nvPr/>
        </p:nvCxnSpPr>
        <p:spPr>
          <a:xfrm>
            <a:off x="3153659" y="1809310"/>
            <a:ext cx="0" cy="19369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02" name="평행 사변형 301"/>
          <p:cNvSpPr/>
          <p:nvPr/>
        </p:nvSpPr>
        <p:spPr>
          <a:xfrm>
            <a:off x="2424984" y="2003008"/>
            <a:ext cx="1457350" cy="36004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memberId</a:t>
            </a:r>
            <a:endParaRPr lang="en-US" altLang="ko-KR" sz="800" dirty="0">
              <a:solidFill>
                <a:schemeClr val="tx1"/>
              </a:solidFill>
            </a:endParaRPr>
          </a:p>
        </p:txBody>
      </p:sp>
      <p:sp>
        <p:nvSpPr>
          <p:cNvPr id="303" name="평행 사변형 302"/>
          <p:cNvSpPr/>
          <p:nvPr/>
        </p:nvSpPr>
        <p:spPr>
          <a:xfrm>
            <a:off x="2424984" y="3179514"/>
            <a:ext cx="1457350" cy="36004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memberPw</a:t>
            </a:r>
            <a:endParaRPr lang="en-US" altLang="ko-KR" sz="800" dirty="0">
              <a:solidFill>
                <a:schemeClr val="tx1"/>
              </a:solidFill>
            </a:endParaRPr>
          </a:p>
        </p:txBody>
      </p:sp>
      <p:sp>
        <p:nvSpPr>
          <p:cNvPr id="304" name="순서도: 처리 303">
            <a:extLst>
              <a:ext uri="{FF2B5EF4-FFF2-40B4-BE49-F238E27FC236}">
                <a16:creationId xmlns:a16="http://schemas.microsoft.com/office/drawing/2014/main" xmlns="" id="{B61B2F31-1FAE-4B5E-9F16-9334C3015BAC}"/>
              </a:ext>
            </a:extLst>
          </p:cNvPr>
          <p:cNvSpPr/>
          <p:nvPr/>
        </p:nvSpPr>
        <p:spPr>
          <a:xfrm>
            <a:off x="2375485" y="4810180"/>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sms</a:t>
            </a:r>
            <a:r>
              <a:rPr lang="en-US" altLang="ko-KR" sz="800" dirty="0">
                <a:solidFill>
                  <a:schemeClr val="tx1"/>
                </a:solidFill>
              </a:rPr>
              <a:t>()</a:t>
            </a:r>
            <a:endParaRPr lang="ko-KR" altLang="en-US" sz="800" dirty="0">
              <a:solidFill>
                <a:schemeClr val="tx1"/>
              </a:solidFill>
            </a:endParaRPr>
          </a:p>
        </p:txBody>
      </p:sp>
      <p:sp>
        <p:nvSpPr>
          <p:cNvPr id="305" name="순서도: 처리 304">
            <a:extLst>
              <a:ext uri="{FF2B5EF4-FFF2-40B4-BE49-F238E27FC236}">
                <a16:creationId xmlns:a16="http://schemas.microsoft.com/office/drawing/2014/main" xmlns="" id="{B61B2F31-1FAE-4B5E-9F16-9334C3015BAC}"/>
              </a:ext>
            </a:extLst>
          </p:cNvPr>
          <p:cNvSpPr/>
          <p:nvPr/>
        </p:nvSpPr>
        <p:spPr>
          <a:xfrm>
            <a:off x="2375484" y="4322988"/>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인증번호발송</a:t>
            </a:r>
          </a:p>
        </p:txBody>
      </p:sp>
      <p:sp>
        <p:nvSpPr>
          <p:cNvPr id="306" name="순서도: 판단 305">
            <a:extLst>
              <a:ext uri="{FF2B5EF4-FFF2-40B4-BE49-F238E27FC236}">
                <a16:creationId xmlns:a16="http://schemas.microsoft.com/office/drawing/2014/main" xmlns="" id="{8D4F4747-9751-4A7E-9A2C-A60BC5D2D21F}"/>
              </a:ext>
            </a:extLst>
          </p:cNvPr>
          <p:cNvSpPr/>
          <p:nvPr/>
        </p:nvSpPr>
        <p:spPr>
          <a:xfrm>
            <a:off x="2213061" y="2579852"/>
            <a:ext cx="1872208" cy="36004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Checkid</a:t>
            </a:r>
            <a:r>
              <a:rPr lang="en-US" altLang="ko-KR" sz="800" dirty="0">
                <a:solidFill>
                  <a:schemeClr val="tx1"/>
                </a:solidFill>
              </a:rPr>
              <a:t>()</a:t>
            </a:r>
            <a:endParaRPr lang="ko-KR" altLang="en-US" sz="800" dirty="0">
              <a:solidFill>
                <a:schemeClr val="tx1"/>
              </a:solidFill>
            </a:endParaRPr>
          </a:p>
        </p:txBody>
      </p:sp>
      <p:cxnSp>
        <p:nvCxnSpPr>
          <p:cNvPr id="307" name="직선 화살표 연결선 306">
            <a:extLst>
              <a:ext uri="{FF2B5EF4-FFF2-40B4-BE49-F238E27FC236}">
                <a16:creationId xmlns:a16="http://schemas.microsoft.com/office/drawing/2014/main" xmlns="" id="{3EDA3593-F331-4B43-B8B1-68EE7CADE1D7}"/>
              </a:ext>
            </a:extLst>
          </p:cNvPr>
          <p:cNvCxnSpPr>
            <a:stCxn id="302" idx="4"/>
            <a:endCxn id="306" idx="0"/>
          </p:cNvCxnSpPr>
          <p:nvPr/>
        </p:nvCxnSpPr>
        <p:spPr>
          <a:xfrm flipH="1">
            <a:off x="3149165" y="2363048"/>
            <a:ext cx="4494" cy="21680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08" name="직선 화살표 연결선 307">
            <a:extLst>
              <a:ext uri="{FF2B5EF4-FFF2-40B4-BE49-F238E27FC236}">
                <a16:creationId xmlns:a16="http://schemas.microsoft.com/office/drawing/2014/main" xmlns="" id="{3EDA3593-F331-4B43-B8B1-68EE7CADE1D7}"/>
              </a:ext>
            </a:extLst>
          </p:cNvPr>
          <p:cNvCxnSpPr>
            <a:stCxn id="306" idx="2"/>
            <a:endCxn id="303" idx="0"/>
          </p:cNvCxnSpPr>
          <p:nvPr/>
        </p:nvCxnSpPr>
        <p:spPr>
          <a:xfrm>
            <a:off x="3149165" y="2939892"/>
            <a:ext cx="4494" cy="23962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09" name="평행 사변형 308"/>
          <p:cNvSpPr/>
          <p:nvPr/>
        </p:nvSpPr>
        <p:spPr>
          <a:xfrm>
            <a:off x="2375485" y="3739663"/>
            <a:ext cx="1457350" cy="36004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memberPhone</a:t>
            </a:r>
            <a:endParaRPr lang="en-US" altLang="ko-KR" sz="800" dirty="0">
              <a:solidFill>
                <a:schemeClr val="tx1"/>
              </a:solidFill>
            </a:endParaRPr>
          </a:p>
        </p:txBody>
      </p:sp>
      <p:cxnSp>
        <p:nvCxnSpPr>
          <p:cNvPr id="310" name="직선 화살표 연결선 309">
            <a:extLst>
              <a:ext uri="{FF2B5EF4-FFF2-40B4-BE49-F238E27FC236}">
                <a16:creationId xmlns:a16="http://schemas.microsoft.com/office/drawing/2014/main" xmlns="" id="{3EDA3593-F331-4B43-B8B1-68EE7CADE1D7}"/>
              </a:ext>
            </a:extLst>
          </p:cNvPr>
          <p:cNvCxnSpPr>
            <a:stCxn id="303" idx="4"/>
            <a:endCxn id="309" idx="1"/>
          </p:cNvCxnSpPr>
          <p:nvPr/>
        </p:nvCxnSpPr>
        <p:spPr>
          <a:xfrm flipH="1">
            <a:off x="3149165" y="3539554"/>
            <a:ext cx="4494" cy="20010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11" name="직선 화살표 연결선 310">
            <a:extLst>
              <a:ext uri="{FF2B5EF4-FFF2-40B4-BE49-F238E27FC236}">
                <a16:creationId xmlns:a16="http://schemas.microsoft.com/office/drawing/2014/main" xmlns="" id="{3EDA3593-F331-4B43-B8B1-68EE7CADE1D7}"/>
              </a:ext>
            </a:extLst>
          </p:cNvPr>
          <p:cNvCxnSpPr>
            <a:stCxn id="309" idx="4"/>
            <a:endCxn id="305" idx="0"/>
          </p:cNvCxnSpPr>
          <p:nvPr/>
        </p:nvCxnSpPr>
        <p:spPr>
          <a:xfrm flipH="1">
            <a:off x="3104159" y="4099703"/>
            <a:ext cx="1" cy="22328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12" name="직선 화살표 연결선 311">
            <a:extLst>
              <a:ext uri="{FF2B5EF4-FFF2-40B4-BE49-F238E27FC236}">
                <a16:creationId xmlns:a16="http://schemas.microsoft.com/office/drawing/2014/main" xmlns="" id="{3EDA3593-F331-4B43-B8B1-68EE7CADE1D7}"/>
              </a:ext>
            </a:extLst>
          </p:cNvPr>
          <p:cNvCxnSpPr>
            <a:stCxn id="305" idx="2"/>
            <a:endCxn id="304" idx="0"/>
          </p:cNvCxnSpPr>
          <p:nvPr/>
        </p:nvCxnSpPr>
        <p:spPr>
          <a:xfrm>
            <a:off x="3104159" y="4661686"/>
            <a:ext cx="1" cy="14849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13" name="연결선: 꺾임 29">
            <a:extLst>
              <a:ext uri="{FF2B5EF4-FFF2-40B4-BE49-F238E27FC236}">
                <a16:creationId xmlns:a16="http://schemas.microsoft.com/office/drawing/2014/main" xmlns="" id="{68CC8553-9013-4D75-B8C1-5DDC1C9C11E4}"/>
              </a:ext>
            </a:extLst>
          </p:cNvPr>
          <p:cNvCxnSpPr>
            <a:cxnSpLocks/>
            <a:stCxn id="306" idx="3"/>
            <a:endCxn id="302" idx="2"/>
          </p:cNvCxnSpPr>
          <p:nvPr/>
        </p:nvCxnSpPr>
        <p:spPr>
          <a:xfrm flipH="1" flipV="1">
            <a:off x="3837329" y="2183028"/>
            <a:ext cx="247940" cy="576844"/>
          </a:xfrm>
          <a:prstGeom prst="bentConnector3">
            <a:avLst>
              <a:gd name="adj1" fmla="val -922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14" name="직사각형 313">
            <a:extLst>
              <a:ext uri="{FF2B5EF4-FFF2-40B4-BE49-F238E27FC236}">
                <a16:creationId xmlns:a16="http://schemas.microsoft.com/office/drawing/2014/main" xmlns="" id="{0299F278-8C5E-4652-8EC5-3A31D57CAED4}"/>
              </a:ext>
            </a:extLst>
          </p:cNvPr>
          <p:cNvSpPr/>
          <p:nvPr/>
        </p:nvSpPr>
        <p:spPr>
          <a:xfrm>
            <a:off x="3888180" y="2336651"/>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315" name="직사각형 314">
            <a:extLst>
              <a:ext uri="{FF2B5EF4-FFF2-40B4-BE49-F238E27FC236}">
                <a16:creationId xmlns:a16="http://schemas.microsoft.com/office/drawing/2014/main" xmlns="" id="{0299F278-8C5E-4652-8EC5-3A31D57CAED4}"/>
              </a:ext>
            </a:extLst>
          </p:cNvPr>
          <p:cNvSpPr/>
          <p:nvPr/>
        </p:nvSpPr>
        <p:spPr>
          <a:xfrm>
            <a:off x="3198605" y="2951981"/>
            <a:ext cx="341760"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316" name="순서도: 판단 315">
            <a:extLst>
              <a:ext uri="{FF2B5EF4-FFF2-40B4-BE49-F238E27FC236}">
                <a16:creationId xmlns:a16="http://schemas.microsoft.com/office/drawing/2014/main" xmlns="" id="{8D4F4747-9751-4A7E-9A2C-A60BC5D2D21F}"/>
              </a:ext>
            </a:extLst>
          </p:cNvPr>
          <p:cNvSpPr/>
          <p:nvPr/>
        </p:nvSpPr>
        <p:spPr>
          <a:xfrm>
            <a:off x="2072415" y="5334479"/>
            <a:ext cx="2063489" cy="36004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800" dirty="0">
              <a:solidFill>
                <a:schemeClr val="tx1"/>
              </a:solidFill>
            </a:endParaRPr>
          </a:p>
          <a:p>
            <a:pPr algn="ctr"/>
            <a:endParaRPr lang="en-US" altLang="ko-KR" sz="800" dirty="0">
              <a:solidFill>
                <a:schemeClr val="tx1"/>
              </a:solidFill>
            </a:endParaRPr>
          </a:p>
          <a:p>
            <a:pPr algn="ctr"/>
            <a:r>
              <a:rPr lang="en-US" altLang="ko-KR" sz="800" dirty="0">
                <a:solidFill>
                  <a:schemeClr val="tx1"/>
                </a:solidFill>
              </a:rPr>
              <a:t>MypageSMS.java</a:t>
            </a:r>
          </a:p>
          <a:p>
            <a:pPr algn="ctr"/>
            <a:endParaRPr lang="en-US" altLang="ko-KR" sz="800" dirty="0">
              <a:solidFill>
                <a:schemeClr val="tx1"/>
              </a:solidFill>
            </a:endParaRPr>
          </a:p>
          <a:p>
            <a:pPr algn="ctr"/>
            <a:endParaRPr lang="ko-KR" altLang="en-US" sz="800" dirty="0">
              <a:solidFill>
                <a:schemeClr val="tx1"/>
              </a:solidFill>
            </a:endParaRPr>
          </a:p>
        </p:txBody>
      </p:sp>
      <p:cxnSp>
        <p:nvCxnSpPr>
          <p:cNvPr id="317" name="직선 화살표 연결선 316">
            <a:extLst>
              <a:ext uri="{FF2B5EF4-FFF2-40B4-BE49-F238E27FC236}">
                <a16:creationId xmlns:a16="http://schemas.microsoft.com/office/drawing/2014/main" xmlns="" id="{3EDA3593-F331-4B43-B8B1-68EE7CADE1D7}"/>
              </a:ext>
            </a:extLst>
          </p:cNvPr>
          <p:cNvCxnSpPr>
            <a:stCxn id="304" idx="2"/>
            <a:endCxn id="316" idx="0"/>
          </p:cNvCxnSpPr>
          <p:nvPr/>
        </p:nvCxnSpPr>
        <p:spPr>
          <a:xfrm>
            <a:off x="3104160" y="5148878"/>
            <a:ext cx="0" cy="18560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20" name="직선 화살표 연결선 319">
            <a:extLst>
              <a:ext uri="{FF2B5EF4-FFF2-40B4-BE49-F238E27FC236}">
                <a16:creationId xmlns:a16="http://schemas.microsoft.com/office/drawing/2014/main" xmlns="" id="{3EDA3593-F331-4B43-B8B1-68EE7CADE1D7}"/>
              </a:ext>
            </a:extLst>
          </p:cNvPr>
          <p:cNvCxnSpPr>
            <a:stCxn id="316" idx="2"/>
            <a:endCxn id="321" idx="1"/>
          </p:cNvCxnSpPr>
          <p:nvPr/>
        </p:nvCxnSpPr>
        <p:spPr>
          <a:xfrm>
            <a:off x="3104160" y="5694519"/>
            <a:ext cx="0" cy="22522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21" name="평행 사변형 320"/>
          <p:cNvSpPr/>
          <p:nvPr/>
        </p:nvSpPr>
        <p:spPr>
          <a:xfrm>
            <a:off x="2330480" y="5919742"/>
            <a:ext cx="1457350" cy="36004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ko-KR" altLang="en-US" sz="800" dirty="0">
                <a:solidFill>
                  <a:schemeClr val="tx1"/>
                </a:solidFill>
              </a:rPr>
              <a:t>인증번호</a:t>
            </a:r>
            <a:endParaRPr lang="en-US" altLang="ko-KR" sz="800" dirty="0">
              <a:solidFill>
                <a:schemeClr val="tx1"/>
              </a:solidFill>
            </a:endParaRPr>
          </a:p>
        </p:txBody>
      </p:sp>
      <p:sp>
        <p:nvSpPr>
          <p:cNvPr id="323" name="순서도: 처리 322">
            <a:extLst>
              <a:ext uri="{FF2B5EF4-FFF2-40B4-BE49-F238E27FC236}">
                <a16:creationId xmlns:a16="http://schemas.microsoft.com/office/drawing/2014/main" xmlns="" id="{B61B2F31-1FAE-4B5E-9F16-9334C3015BAC}"/>
              </a:ext>
            </a:extLst>
          </p:cNvPr>
          <p:cNvSpPr/>
          <p:nvPr/>
        </p:nvSpPr>
        <p:spPr>
          <a:xfrm>
            <a:off x="6736640" y="1995854"/>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인증번호확인</a:t>
            </a:r>
          </a:p>
        </p:txBody>
      </p:sp>
      <p:cxnSp>
        <p:nvCxnSpPr>
          <p:cNvPr id="327" name="연결선: 꺾임 29">
            <a:extLst>
              <a:ext uri="{FF2B5EF4-FFF2-40B4-BE49-F238E27FC236}">
                <a16:creationId xmlns:a16="http://schemas.microsoft.com/office/drawing/2014/main" xmlns="" id="{68CC8553-9013-4D75-B8C1-5DDC1C9C11E4}"/>
              </a:ext>
            </a:extLst>
          </p:cNvPr>
          <p:cNvCxnSpPr>
            <a:cxnSpLocks/>
            <a:stCxn id="329" idx="3"/>
            <a:endCxn id="72" idx="1"/>
          </p:cNvCxnSpPr>
          <p:nvPr/>
        </p:nvCxnSpPr>
        <p:spPr>
          <a:xfrm>
            <a:off x="8431938" y="2711462"/>
            <a:ext cx="310838" cy="12700"/>
          </a:xfrm>
          <a:prstGeom prst="bentConnector3">
            <a:avLst>
              <a:gd name="adj1" fmla="val 500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28" name="직사각형 327">
            <a:extLst>
              <a:ext uri="{FF2B5EF4-FFF2-40B4-BE49-F238E27FC236}">
                <a16:creationId xmlns:a16="http://schemas.microsoft.com/office/drawing/2014/main" xmlns="" id="{0299F278-8C5E-4652-8EC5-3A31D57CAED4}"/>
              </a:ext>
            </a:extLst>
          </p:cNvPr>
          <p:cNvSpPr/>
          <p:nvPr/>
        </p:nvSpPr>
        <p:spPr>
          <a:xfrm>
            <a:off x="4030563" y="4572084"/>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329" name="순서도: 판단 328">
            <a:extLst>
              <a:ext uri="{FF2B5EF4-FFF2-40B4-BE49-F238E27FC236}">
                <a16:creationId xmlns:a16="http://schemas.microsoft.com/office/drawing/2014/main" xmlns="" id="{8D4F4747-9751-4A7E-9A2C-A60BC5D2D21F}"/>
              </a:ext>
            </a:extLst>
          </p:cNvPr>
          <p:cNvSpPr/>
          <p:nvPr/>
        </p:nvSpPr>
        <p:spPr>
          <a:xfrm>
            <a:off x="6498692" y="2531442"/>
            <a:ext cx="1933246" cy="36004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certifiedCheck</a:t>
            </a:r>
            <a:r>
              <a:rPr lang="en-US" altLang="ko-KR" sz="800" dirty="0">
                <a:solidFill>
                  <a:schemeClr val="tx1"/>
                </a:solidFill>
              </a:rPr>
              <a:t>()</a:t>
            </a:r>
            <a:endParaRPr lang="ko-KR" altLang="en-US" sz="800" dirty="0">
              <a:solidFill>
                <a:schemeClr val="tx1"/>
              </a:solidFill>
            </a:endParaRPr>
          </a:p>
        </p:txBody>
      </p:sp>
      <p:cxnSp>
        <p:nvCxnSpPr>
          <p:cNvPr id="330" name="직선 화살표 연결선 329">
            <a:extLst>
              <a:ext uri="{FF2B5EF4-FFF2-40B4-BE49-F238E27FC236}">
                <a16:creationId xmlns:a16="http://schemas.microsoft.com/office/drawing/2014/main" xmlns="" id="{3EDA3593-F331-4B43-B8B1-68EE7CADE1D7}"/>
              </a:ext>
            </a:extLst>
          </p:cNvPr>
          <p:cNvCxnSpPr>
            <a:stCxn id="323" idx="2"/>
            <a:endCxn id="329" idx="0"/>
          </p:cNvCxnSpPr>
          <p:nvPr/>
        </p:nvCxnSpPr>
        <p:spPr>
          <a:xfrm>
            <a:off x="7465315" y="2334552"/>
            <a:ext cx="0" cy="19689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33" name="직선 화살표 연결선 332">
            <a:extLst>
              <a:ext uri="{FF2B5EF4-FFF2-40B4-BE49-F238E27FC236}">
                <a16:creationId xmlns:a16="http://schemas.microsoft.com/office/drawing/2014/main" xmlns="" id="{3EDA3593-F331-4B43-B8B1-68EE7CADE1D7}"/>
              </a:ext>
            </a:extLst>
          </p:cNvPr>
          <p:cNvCxnSpPr>
            <a:stCxn id="329" idx="2"/>
            <a:endCxn id="77" idx="0"/>
          </p:cNvCxnSpPr>
          <p:nvPr/>
        </p:nvCxnSpPr>
        <p:spPr>
          <a:xfrm flipH="1">
            <a:off x="7465314" y="2891482"/>
            <a:ext cx="1" cy="25247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34" name="순서도: 처리 333">
            <a:extLst>
              <a:ext uri="{FF2B5EF4-FFF2-40B4-BE49-F238E27FC236}">
                <a16:creationId xmlns:a16="http://schemas.microsoft.com/office/drawing/2014/main" xmlns="" id="{B61B2F31-1FAE-4B5E-9F16-9334C3015BAC}"/>
              </a:ext>
            </a:extLst>
          </p:cNvPr>
          <p:cNvSpPr/>
          <p:nvPr/>
        </p:nvSpPr>
        <p:spPr>
          <a:xfrm>
            <a:off x="6748588" y="4041996"/>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가입하기</a:t>
            </a:r>
          </a:p>
        </p:txBody>
      </p:sp>
      <p:cxnSp>
        <p:nvCxnSpPr>
          <p:cNvPr id="335" name="직선 화살표 연결선 334">
            <a:extLst>
              <a:ext uri="{FF2B5EF4-FFF2-40B4-BE49-F238E27FC236}">
                <a16:creationId xmlns:a16="http://schemas.microsoft.com/office/drawing/2014/main" xmlns="" id="{3EDA3593-F331-4B43-B8B1-68EE7CADE1D7}"/>
              </a:ext>
            </a:extLst>
          </p:cNvPr>
          <p:cNvCxnSpPr>
            <a:stCxn id="77" idx="2"/>
            <a:endCxn id="334" idx="0"/>
          </p:cNvCxnSpPr>
          <p:nvPr/>
        </p:nvCxnSpPr>
        <p:spPr>
          <a:xfrm>
            <a:off x="7465314" y="3699428"/>
            <a:ext cx="11949" cy="34256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36" name="직선 화살표 연결선 335">
            <a:extLst>
              <a:ext uri="{FF2B5EF4-FFF2-40B4-BE49-F238E27FC236}">
                <a16:creationId xmlns:a16="http://schemas.microsoft.com/office/drawing/2014/main" xmlns="" id="{3EDA3593-F331-4B43-B8B1-68EE7CADE1D7}"/>
              </a:ext>
            </a:extLst>
          </p:cNvPr>
          <p:cNvCxnSpPr>
            <a:stCxn id="334" idx="2"/>
            <a:endCxn id="92" idx="0"/>
          </p:cNvCxnSpPr>
          <p:nvPr/>
        </p:nvCxnSpPr>
        <p:spPr>
          <a:xfrm flipH="1">
            <a:off x="7465314" y="4380694"/>
            <a:ext cx="11949" cy="31459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37" name="연결선: 꺾임 29">
            <a:extLst>
              <a:ext uri="{FF2B5EF4-FFF2-40B4-BE49-F238E27FC236}">
                <a16:creationId xmlns:a16="http://schemas.microsoft.com/office/drawing/2014/main" xmlns="" id="{68CC8553-9013-4D75-B8C1-5DDC1C9C11E4}"/>
              </a:ext>
            </a:extLst>
          </p:cNvPr>
          <p:cNvCxnSpPr>
            <a:cxnSpLocks/>
            <a:stCxn id="342" idx="3"/>
            <a:endCxn id="91" idx="1"/>
          </p:cNvCxnSpPr>
          <p:nvPr/>
        </p:nvCxnSpPr>
        <p:spPr>
          <a:xfrm>
            <a:off x="8661283" y="5709390"/>
            <a:ext cx="229082" cy="4667"/>
          </a:xfrm>
          <a:prstGeom prst="bentConnector3">
            <a:avLst>
              <a:gd name="adj1" fmla="val 500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41" name="직선 화살표 연결선 340">
            <a:extLst>
              <a:ext uri="{FF2B5EF4-FFF2-40B4-BE49-F238E27FC236}">
                <a16:creationId xmlns:a16="http://schemas.microsoft.com/office/drawing/2014/main" xmlns="" id="{3EDA3593-F331-4B43-B8B1-68EE7CADE1D7}"/>
              </a:ext>
            </a:extLst>
          </p:cNvPr>
          <p:cNvCxnSpPr>
            <a:stCxn id="92" idx="2"/>
            <a:endCxn id="342" idx="0"/>
          </p:cNvCxnSpPr>
          <p:nvPr/>
        </p:nvCxnSpPr>
        <p:spPr>
          <a:xfrm>
            <a:off x="7465314" y="5055332"/>
            <a:ext cx="1" cy="44007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42" name="순서도: 판단 341">
            <a:extLst>
              <a:ext uri="{FF2B5EF4-FFF2-40B4-BE49-F238E27FC236}">
                <a16:creationId xmlns:a16="http://schemas.microsoft.com/office/drawing/2014/main" xmlns="" id="{8D4F4747-9751-4A7E-9A2C-A60BC5D2D21F}"/>
              </a:ext>
            </a:extLst>
          </p:cNvPr>
          <p:cNvSpPr/>
          <p:nvPr/>
        </p:nvSpPr>
        <p:spPr>
          <a:xfrm>
            <a:off x="6269346" y="5495405"/>
            <a:ext cx="2391937" cy="42797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spAutoFit/>
          </a:bodyPr>
          <a:lstStyle/>
          <a:p>
            <a:pPr algn="ctr"/>
            <a:r>
              <a:rPr lang="en-US" altLang="ko-KR" sz="800" dirty="0">
                <a:solidFill>
                  <a:schemeClr val="tx1"/>
                </a:solidFill>
              </a:rPr>
              <a:t>MemberJoinOkAction.java</a:t>
            </a:r>
            <a:endParaRPr lang="ko-KR" altLang="en-US" sz="800" dirty="0">
              <a:solidFill>
                <a:schemeClr val="tx1"/>
              </a:solidFill>
            </a:endParaRPr>
          </a:p>
        </p:txBody>
      </p:sp>
      <p:sp>
        <p:nvSpPr>
          <p:cNvPr id="344" name="순서도: 문서 343"/>
          <p:cNvSpPr/>
          <p:nvPr/>
        </p:nvSpPr>
        <p:spPr>
          <a:xfrm>
            <a:off x="6772644" y="6253185"/>
            <a:ext cx="1385342" cy="330299"/>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Loigin.jsp</a:t>
            </a:r>
            <a:endParaRPr lang="ko-KR" altLang="en-US" sz="800" dirty="0">
              <a:solidFill>
                <a:schemeClr val="tx1"/>
              </a:solidFill>
            </a:endParaRPr>
          </a:p>
        </p:txBody>
      </p:sp>
      <p:cxnSp>
        <p:nvCxnSpPr>
          <p:cNvPr id="345" name="직선 화살표 연결선 344">
            <a:extLst>
              <a:ext uri="{FF2B5EF4-FFF2-40B4-BE49-F238E27FC236}">
                <a16:creationId xmlns:a16="http://schemas.microsoft.com/office/drawing/2014/main" xmlns="" id="{3EDA3593-F331-4B43-B8B1-68EE7CADE1D7}"/>
              </a:ext>
            </a:extLst>
          </p:cNvPr>
          <p:cNvCxnSpPr>
            <a:stCxn id="342" idx="2"/>
            <a:endCxn id="344" idx="0"/>
          </p:cNvCxnSpPr>
          <p:nvPr/>
        </p:nvCxnSpPr>
        <p:spPr>
          <a:xfrm>
            <a:off x="7465315" y="5923375"/>
            <a:ext cx="0" cy="32981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46" name="직사각형 345">
            <a:extLst>
              <a:ext uri="{FF2B5EF4-FFF2-40B4-BE49-F238E27FC236}">
                <a16:creationId xmlns:a16="http://schemas.microsoft.com/office/drawing/2014/main" xmlns="" id="{0299F278-8C5E-4652-8EC5-3A31D57CAED4}"/>
              </a:ext>
            </a:extLst>
          </p:cNvPr>
          <p:cNvSpPr/>
          <p:nvPr/>
        </p:nvSpPr>
        <p:spPr>
          <a:xfrm>
            <a:off x="7123555" y="5921894"/>
            <a:ext cx="341760"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348" name="직선 화살표 연결선 347"/>
          <p:cNvCxnSpPr/>
          <p:nvPr/>
        </p:nvCxnSpPr>
        <p:spPr>
          <a:xfrm>
            <a:off x="6019823" y="5617593"/>
            <a:ext cx="387705"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49" name="직선 화살표 연결선 348"/>
          <p:cNvCxnSpPr/>
          <p:nvPr/>
        </p:nvCxnSpPr>
        <p:spPr>
          <a:xfrm flipH="1">
            <a:off x="6023992" y="5883406"/>
            <a:ext cx="383536" cy="1"/>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424" name="직사각형 423">
            <a:extLst>
              <a:ext uri="{FF2B5EF4-FFF2-40B4-BE49-F238E27FC236}">
                <a16:creationId xmlns:a16="http://schemas.microsoft.com/office/drawing/2014/main" xmlns="" id="{0299F278-8C5E-4652-8EC5-3A31D57CAED4}"/>
              </a:ext>
            </a:extLst>
          </p:cNvPr>
          <p:cNvSpPr/>
          <p:nvPr/>
        </p:nvSpPr>
        <p:spPr>
          <a:xfrm>
            <a:off x="8590826" y="5457173"/>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70" name="직사각형 69">
            <a:extLst>
              <a:ext uri="{FF2B5EF4-FFF2-40B4-BE49-F238E27FC236}">
                <a16:creationId xmlns:a16="http://schemas.microsoft.com/office/drawing/2014/main" xmlns="" id="{34C2B5BD-4BEE-2342-86E9-7F236B43808A}"/>
              </a:ext>
            </a:extLst>
          </p:cNvPr>
          <p:cNvSpPr/>
          <p:nvPr/>
        </p:nvSpPr>
        <p:spPr>
          <a:xfrm>
            <a:off x="5110623" y="6111680"/>
            <a:ext cx="788999" cy="338554"/>
          </a:xfrm>
          <a:prstGeom prst="rect">
            <a:avLst/>
          </a:prstGeom>
        </p:spPr>
        <p:txBody>
          <a:bodyPr wrap="none">
            <a:spAutoFit/>
          </a:bodyPr>
          <a:lstStyle/>
          <a:p>
            <a:pPr algn="ctr"/>
            <a:r>
              <a:rPr lang="en-US" altLang="ko-KR" sz="800" dirty="0">
                <a:latin typeface="+mn-ea"/>
              </a:rPr>
              <a:t>DG-MEMBER</a:t>
            </a:r>
          </a:p>
          <a:p>
            <a:pPr algn="ctr"/>
            <a:endParaRPr lang="en-US" altLang="ko-KR" sz="800" dirty="0">
              <a:latin typeface="+mn-ea"/>
            </a:endParaRPr>
          </a:p>
        </p:txBody>
      </p:sp>
      <p:sp>
        <p:nvSpPr>
          <p:cNvPr id="71" name="직사각형 70">
            <a:extLst>
              <a:ext uri="{FF2B5EF4-FFF2-40B4-BE49-F238E27FC236}">
                <a16:creationId xmlns:a16="http://schemas.microsoft.com/office/drawing/2014/main" xmlns="" id="{0299F278-8C5E-4652-8EC5-3A31D57CAED4}"/>
              </a:ext>
            </a:extLst>
          </p:cNvPr>
          <p:cNvSpPr/>
          <p:nvPr/>
        </p:nvSpPr>
        <p:spPr>
          <a:xfrm>
            <a:off x="3198605" y="5647259"/>
            <a:ext cx="341760"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76" name="연결선: 꺾임 29">
            <a:extLst>
              <a:ext uri="{FF2B5EF4-FFF2-40B4-BE49-F238E27FC236}">
                <a16:creationId xmlns:a16="http://schemas.microsoft.com/office/drawing/2014/main" xmlns="" id="{68CC8553-9013-4D75-B8C1-5DDC1C9C11E4}"/>
              </a:ext>
            </a:extLst>
          </p:cNvPr>
          <p:cNvCxnSpPr>
            <a:cxnSpLocks/>
            <a:stCxn id="316" idx="3"/>
            <a:endCxn id="309" idx="2"/>
          </p:cNvCxnSpPr>
          <p:nvPr/>
        </p:nvCxnSpPr>
        <p:spPr>
          <a:xfrm flipH="1" flipV="1">
            <a:off x="3787830" y="3919683"/>
            <a:ext cx="348074" cy="1594816"/>
          </a:xfrm>
          <a:prstGeom prst="bentConnector3">
            <a:avLst>
              <a:gd name="adj1" fmla="val -65676"/>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1" name="직사각형 80">
            <a:extLst>
              <a:ext uri="{FF2B5EF4-FFF2-40B4-BE49-F238E27FC236}">
                <a16:creationId xmlns:a16="http://schemas.microsoft.com/office/drawing/2014/main" xmlns="" id="{0299F278-8C5E-4652-8EC5-3A31D57CAED4}"/>
              </a:ext>
            </a:extLst>
          </p:cNvPr>
          <p:cNvSpPr/>
          <p:nvPr/>
        </p:nvSpPr>
        <p:spPr>
          <a:xfrm>
            <a:off x="8463584" y="2472130"/>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83" name="직사각형 82">
            <a:extLst>
              <a:ext uri="{FF2B5EF4-FFF2-40B4-BE49-F238E27FC236}">
                <a16:creationId xmlns:a16="http://schemas.microsoft.com/office/drawing/2014/main" xmlns="" id="{0299F278-8C5E-4652-8EC5-3A31D57CAED4}"/>
              </a:ext>
            </a:extLst>
          </p:cNvPr>
          <p:cNvSpPr/>
          <p:nvPr/>
        </p:nvSpPr>
        <p:spPr>
          <a:xfrm>
            <a:off x="7123554" y="2891482"/>
            <a:ext cx="341760"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pic>
        <p:nvPicPr>
          <p:cNvPr id="86" name="그림 85">
            <a:extLst>
              <a:ext uri="{FF2B5EF4-FFF2-40B4-BE49-F238E27FC236}">
                <a16:creationId xmlns:a16="http://schemas.microsoft.com/office/drawing/2014/main" xmlns="" id="{CEDF8183-FEB8-3E4D-B439-928C086396A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423" t="13194" r="9391" b="26141"/>
          <a:stretch/>
        </p:blipFill>
        <p:spPr>
          <a:xfrm>
            <a:off x="5304819" y="5400935"/>
            <a:ext cx="725912" cy="720748"/>
          </a:xfrm>
          <a:prstGeom prst="rect">
            <a:avLst/>
          </a:prstGeom>
        </p:spPr>
      </p:pic>
      <p:sp>
        <p:nvSpPr>
          <p:cNvPr id="91" name="순서도: 처리 90">
            <a:extLst>
              <a:ext uri="{FF2B5EF4-FFF2-40B4-BE49-F238E27FC236}">
                <a16:creationId xmlns:a16="http://schemas.microsoft.com/office/drawing/2014/main" xmlns="" id="{B61B2F31-1FAE-4B5E-9F16-9334C3015BAC}"/>
              </a:ext>
            </a:extLst>
          </p:cNvPr>
          <p:cNvSpPr/>
          <p:nvPr/>
        </p:nvSpPr>
        <p:spPr>
          <a:xfrm>
            <a:off x="8890365" y="5544708"/>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p>
        </p:txBody>
      </p:sp>
      <p:sp>
        <p:nvSpPr>
          <p:cNvPr id="92" name="순서도: 판단 91">
            <a:extLst>
              <a:ext uri="{FF2B5EF4-FFF2-40B4-BE49-F238E27FC236}">
                <a16:creationId xmlns:a16="http://schemas.microsoft.com/office/drawing/2014/main" xmlns="" id="{8D4F4747-9751-4A7E-9A2C-A60BC5D2D21F}"/>
              </a:ext>
            </a:extLst>
          </p:cNvPr>
          <p:cNvSpPr/>
          <p:nvPr/>
        </p:nvSpPr>
        <p:spPr>
          <a:xfrm>
            <a:off x="6498691" y="4695292"/>
            <a:ext cx="1933246" cy="36004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유효성검사</a:t>
            </a:r>
          </a:p>
        </p:txBody>
      </p:sp>
      <p:cxnSp>
        <p:nvCxnSpPr>
          <p:cNvPr id="98" name="연결선: 꺾임 29">
            <a:extLst>
              <a:ext uri="{FF2B5EF4-FFF2-40B4-BE49-F238E27FC236}">
                <a16:creationId xmlns:a16="http://schemas.microsoft.com/office/drawing/2014/main" xmlns="" id="{68CC8553-9013-4D75-B8C1-5DDC1C9C11E4}"/>
              </a:ext>
            </a:extLst>
          </p:cNvPr>
          <p:cNvCxnSpPr>
            <a:cxnSpLocks/>
            <a:stCxn id="92" idx="3"/>
            <a:endCxn id="89" idx="1"/>
          </p:cNvCxnSpPr>
          <p:nvPr/>
        </p:nvCxnSpPr>
        <p:spPr>
          <a:xfrm>
            <a:off x="8431937" y="4875312"/>
            <a:ext cx="445515" cy="1"/>
          </a:xfrm>
          <a:prstGeom prst="bentConnector3">
            <a:avLst>
              <a:gd name="adj1" fmla="val 500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0" name="직사각형 109">
            <a:extLst>
              <a:ext uri="{FF2B5EF4-FFF2-40B4-BE49-F238E27FC236}">
                <a16:creationId xmlns:a16="http://schemas.microsoft.com/office/drawing/2014/main" xmlns="" id="{0299F278-8C5E-4652-8EC5-3A31D57CAED4}"/>
              </a:ext>
            </a:extLst>
          </p:cNvPr>
          <p:cNvSpPr/>
          <p:nvPr/>
        </p:nvSpPr>
        <p:spPr>
          <a:xfrm>
            <a:off x="8462860" y="4679806"/>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11" name="직사각형 110">
            <a:extLst>
              <a:ext uri="{FF2B5EF4-FFF2-40B4-BE49-F238E27FC236}">
                <a16:creationId xmlns:a16="http://schemas.microsoft.com/office/drawing/2014/main" xmlns="" id="{0299F278-8C5E-4652-8EC5-3A31D57CAED4}"/>
              </a:ext>
            </a:extLst>
          </p:cNvPr>
          <p:cNvSpPr/>
          <p:nvPr/>
        </p:nvSpPr>
        <p:spPr>
          <a:xfrm>
            <a:off x="7123555" y="5226757"/>
            <a:ext cx="341760"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23" name="직사각형 122">
            <a:extLst>
              <a:ext uri="{FF2B5EF4-FFF2-40B4-BE49-F238E27FC236}">
                <a16:creationId xmlns:a16="http://schemas.microsoft.com/office/drawing/2014/main" xmlns="" id="{0299F278-8C5E-4652-8EC5-3A31D57CAED4}"/>
              </a:ext>
            </a:extLst>
          </p:cNvPr>
          <p:cNvSpPr/>
          <p:nvPr/>
        </p:nvSpPr>
        <p:spPr>
          <a:xfrm>
            <a:off x="3176163" y="2364408"/>
            <a:ext cx="364202" cy="215444"/>
          </a:xfrm>
          <a:prstGeom prst="rect">
            <a:avLst/>
          </a:prstGeom>
        </p:spPr>
        <p:txBody>
          <a:bodyPr wrap="none">
            <a:spAutoFit/>
          </a:bodyPr>
          <a:lstStyle/>
          <a:p>
            <a:r>
              <a:rPr lang="en-US" altLang="ko-KR" sz="800" dirty="0">
                <a:solidFill>
                  <a:srgbClr val="FF0000"/>
                </a:solidFill>
              </a:rPr>
              <a:t>ajax</a:t>
            </a:r>
            <a:endParaRPr lang="ko-KR" altLang="en-US" sz="800" dirty="0">
              <a:solidFill>
                <a:srgbClr val="FF0000"/>
              </a:solidFill>
            </a:endParaRPr>
          </a:p>
        </p:txBody>
      </p:sp>
      <p:sp>
        <p:nvSpPr>
          <p:cNvPr id="72" name="순서도: 처리 71">
            <a:extLst>
              <a:ext uri="{FF2B5EF4-FFF2-40B4-BE49-F238E27FC236}">
                <a16:creationId xmlns:a16="http://schemas.microsoft.com/office/drawing/2014/main" xmlns="" id="{33521828-51D5-4BDF-80BE-7C9BF2DB1940}"/>
              </a:ext>
            </a:extLst>
          </p:cNvPr>
          <p:cNvSpPr/>
          <p:nvPr/>
        </p:nvSpPr>
        <p:spPr>
          <a:xfrm>
            <a:off x="8742776" y="2433728"/>
            <a:ext cx="1333878" cy="555467"/>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인증번호가 </a:t>
            </a:r>
            <a:endParaRPr lang="en-US" altLang="ko-KR" sz="800" dirty="0">
              <a:solidFill>
                <a:schemeClr val="tx1"/>
              </a:solidFill>
            </a:endParaRPr>
          </a:p>
          <a:p>
            <a:pPr algn="ctr"/>
            <a:r>
              <a:rPr lang="ko-KR" altLang="en-US" sz="800" dirty="0">
                <a:solidFill>
                  <a:schemeClr val="tx1"/>
                </a:solidFill>
              </a:rPr>
              <a:t>틀렸습니다</a:t>
            </a:r>
            <a:endParaRPr lang="en-US" altLang="ko-KR" sz="800" dirty="0">
              <a:solidFill>
                <a:schemeClr val="tx1"/>
              </a:solidFill>
            </a:endParaRPr>
          </a:p>
          <a:p>
            <a:pPr algn="ctr">
              <a:lnSpc>
                <a:spcPct val="90000"/>
              </a:lnSpc>
            </a:pPr>
            <a:endParaRPr lang="en-US" altLang="ko-KR" sz="800" dirty="0">
              <a:solidFill>
                <a:schemeClr val="tx1"/>
              </a:solidFill>
              <a:latin typeface="+mn-ea"/>
            </a:endParaRPr>
          </a:p>
        </p:txBody>
      </p:sp>
      <p:sp>
        <p:nvSpPr>
          <p:cNvPr id="73" name="사각형: 둥근 모서리 244">
            <a:extLst>
              <a:ext uri="{FF2B5EF4-FFF2-40B4-BE49-F238E27FC236}">
                <a16:creationId xmlns:a16="http://schemas.microsoft.com/office/drawing/2014/main" xmlns="" id="{11497AE7-98EC-494B-BDC7-DCA11EF169AC}"/>
              </a:ext>
            </a:extLst>
          </p:cNvPr>
          <p:cNvSpPr/>
          <p:nvPr/>
        </p:nvSpPr>
        <p:spPr>
          <a:xfrm>
            <a:off x="9190298" y="2809498"/>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77" name="순서도: 처리 76">
            <a:extLst>
              <a:ext uri="{FF2B5EF4-FFF2-40B4-BE49-F238E27FC236}">
                <a16:creationId xmlns:a16="http://schemas.microsoft.com/office/drawing/2014/main" xmlns="" id="{33521828-51D5-4BDF-80BE-7C9BF2DB1940}"/>
              </a:ext>
            </a:extLst>
          </p:cNvPr>
          <p:cNvSpPr/>
          <p:nvPr/>
        </p:nvSpPr>
        <p:spPr>
          <a:xfrm>
            <a:off x="6798375" y="3143961"/>
            <a:ext cx="1333878" cy="555467"/>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인증번호가 </a:t>
            </a:r>
            <a:endParaRPr lang="en-US" altLang="ko-KR" sz="800" dirty="0">
              <a:solidFill>
                <a:schemeClr val="tx1"/>
              </a:solidFill>
            </a:endParaRPr>
          </a:p>
          <a:p>
            <a:pPr algn="ctr"/>
            <a:r>
              <a:rPr lang="ko-KR" altLang="en-US" sz="800" dirty="0">
                <a:solidFill>
                  <a:schemeClr val="tx1"/>
                </a:solidFill>
              </a:rPr>
              <a:t>확인되었습니다</a:t>
            </a:r>
            <a:endParaRPr lang="en-US" altLang="ko-KR" sz="800" dirty="0">
              <a:solidFill>
                <a:schemeClr val="tx1"/>
              </a:solidFill>
            </a:endParaRPr>
          </a:p>
          <a:p>
            <a:pPr algn="ctr">
              <a:lnSpc>
                <a:spcPct val="90000"/>
              </a:lnSpc>
            </a:pPr>
            <a:endParaRPr lang="en-US" altLang="ko-KR" sz="800" dirty="0">
              <a:solidFill>
                <a:schemeClr val="tx1"/>
              </a:solidFill>
              <a:latin typeface="+mn-ea"/>
            </a:endParaRPr>
          </a:p>
        </p:txBody>
      </p:sp>
      <p:sp>
        <p:nvSpPr>
          <p:cNvPr id="78" name="사각형: 둥근 모서리 244">
            <a:extLst>
              <a:ext uri="{FF2B5EF4-FFF2-40B4-BE49-F238E27FC236}">
                <a16:creationId xmlns:a16="http://schemas.microsoft.com/office/drawing/2014/main" xmlns="" id="{11497AE7-98EC-494B-BDC7-DCA11EF169AC}"/>
              </a:ext>
            </a:extLst>
          </p:cNvPr>
          <p:cNvSpPr/>
          <p:nvPr/>
        </p:nvSpPr>
        <p:spPr>
          <a:xfrm>
            <a:off x="7283031" y="3515131"/>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89" name="순서도: 처리 88">
            <a:extLst>
              <a:ext uri="{FF2B5EF4-FFF2-40B4-BE49-F238E27FC236}">
                <a16:creationId xmlns:a16="http://schemas.microsoft.com/office/drawing/2014/main" xmlns="" id="{33521828-51D5-4BDF-80BE-7C9BF2DB1940}"/>
              </a:ext>
            </a:extLst>
          </p:cNvPr>
          <p:cNvSpPr/>
          <p:nvPr/>
        </p:nvSpPr>
        <p:spPr>
          <a:xfrm>
            <a:off x="8877452" y="4398420"/>
            <a:ext cx="1866397" cy="953785"/>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비밀번호는 </a:t>
            </a:r>
            <a:r>
              <a:rPr lang="en-US" altLang="ko-KR" sz="800" dirty="0">
                <a:solidFill>
                  <a:schemeClr val="tx1"/>
                </a:solidFill>
              </a:rPr>
              <a:t>8</a:t>
            </a:r>
            <a:r>
              <a:rPr lang="ko-KR" altLang="en-US" sz="800" dirty="0">
                <a:solidFill>
                  <a:schemeClr val="tx1"/>
                </a:solidFill>
              </a:rPr>
              <a:t>자리 이상이어야 하며</a:t>
            </a:r>
            <a:r>
              <a:rPr lang="en-US" altLang="ko-KR" sz="800" dirty="0">
                <a:solidFill>
                  <a:schemeClr val="tx1"/>
                </a:solidFill>
              </a:rPr>
              <a:t>, </a:t>
            </a:r>
            <a:r>
              <a:rPr lang="ko-KR" altLang="en-US" sz="800" dirty="0">
                <a:solidFill>
                  <a:schemeClr val="tx1"/>
                </a:solidFill>
              </a:rPr>
              <a:t>소문자</a:t>
            </a:r>
            <a:r>
              <a:rPr lang="en-US" altLang="ko-KR" sz="800" dirty="0">
                <a:solidFill>
                  <a:schemeClr val="tx1"/>
                </a:solidFill>
              </a:rPr>
              <a:t>/</a:t>
            </a:r>
            <a:r>
              <a:rPr lang="ko-KR" altLang="en-US" sz="800" dirty="0">
                <a:solidFill>
                  <a:schemeClr val="tx1"/>
                </a:solidFill>
              </a:rPr>
              <a:t>숫자</a:t>
            </a:r>
            <a:r>
              <a:rPr lang="en-US" altLang="ko-KR" sz="800" dirty="0">
                <a:solidFill>
                  <a:schemeClr val="tx1"/>
                </a:solidFill>
              </a:rPr>
              <a:t>/</a:t>
            </a:r>
            <a:r>
              <a:rPr lang="ko-KR" altLang="en-US" sz="800" dirty="0">
                <a:solidFill>
                  <a:schemeClr val="tx1"/>
                </a:solidFill>
              </a:rPr>
              <a:t>특수문자 모두 </a:t>
            </a:r>
            <a:endParaRPr lang="en-US" altLang="ko-KR" sz="800" dirty="0">
              <a:solidFill>
                <a:schemeClr val="tx1"/>
              </a:solidFill>
            </a:endParaRPr>
          </a:p>
          <a:p>
            <a:pPr algn="ctr"/>
            <a:r>
              <a:rPr lang="ko-KR" altLang="en-US" sz="800" dirty="0">
                <a:solidFill>
                  <a:schemeClr val="tx1"/>
                </a:solidFill>
              </a:rPr>
              <a:t>포함해야 합니다</a:t>
            </a:r>
            <a:r>
              <a:rPr lang="en-US" altLang="ko-KR" sz="800" dirty="0">
                <a:solidFill>
                  <a:schemeClr val="tx1"/>
                </a:solidFill>
              </a:rPr>
              <a:t>.</a:t>
            </a:r>
          </a:p>
          <a:p>
            <a:pPr algn="ctr"/>
            <a:r>
              <a:rPr lang="ko-KR" altLang="en-US" sz="800" dirty="0">
                <a:solidFill>
                  <a:schemeClr val="tx1"/>
                </a:solidFill>
              </a:rPr>
              <a:t>인증번호를 확인해주세요</a:t>
            </a:r>
            <a:endParaRPr lang="en-US" altLang="ko-KR" sz="800" dirty="0">
              <a:solidFill>
                <a:schemeClr val="tx1"/>
              </a:solidFill>
            </a:endParaRPr>
          </a:p>
          <a:p>
            <a:pPr algn="ctr"/>
            <a:r>
              <a:rPr lang="en-US" altLang="ko-KR" sz="800" dirty="0">
                <a:solidFill>
                  <a:schemeClr val="tx1"/>
                </a:solidFill>
              </a:rPr>
              <a:t>***</a:t>
            </a:r>
            <a:r>
              <a:rPr lang="ko-KR" altLang="en-US" sz="800" dirty="0">
                <a:solidFill>
                  <a:schemeClr val="tx1"/>
                </a:solidFill>
              </a:rPr>
              <a:t>를 입력해주세요</a:t>
            </a:r>
            <a:endParaRPr lang="en-US" altLang="ko-KR" sz="800" dirty="0">
              <a:solidFill>
                <a:schemeClr val="tx1"/>
              </a:solidFill>
            </a:endParaRPr>
          </a:p>
          <a:p>
            <a:pPr algn="ctr"/>
            <a:endParaRPr lang="en-US" altLang="ko-KR" sz="800" dirty="0">
              <a:solidFill>
                <a:schemeClr val="tx1"/>
              </a:solidFill>
            </a:endParaRPr>
          </a:p>
          <a:p>
            <a:pPr algn="ctr"/>
            <a:endParaRPr lang="en-US" altLang="ko-KR" sz="800" dirty="0">
              <a:solidFill>
                <a:schemeClr val="tx1"/>
              </a:solidFill>
              <a:latin typeface="+mn-ea"/>
            </a:endParaRPr>
          </a:p>
        </p:txBody>
      </p:sp>
      <p:sp>
        <p:nvSpPr>
          <p:cNvPr id="90" name="사각형: 둥근 모서리 244">
            <a:extLst>
              <a:ext uri="{FF2B5EF4-FFF2-40B4-BE49-F238E27FC236}">
                <a16:creationId xmlns:a16="http://schemas.microsoft.com/office/drawing/2014/main" xmlns="" id="{11497AE7-98EC-494B-BDC7-DCA11EF169AC}"/>
              </a:ext>
            </a:extLst>
          </p:cNvPr>
          <p:cNvSpPr/>
          <p:nvPr/>
        </p:nvSpPr>
        <p:spPr>
          <a:xfrm>
            <a:off x="9578762" y="5119616"/>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93" name="직사각형 92">
            <a:extLst>
              <a:ext uri="{FF2B5EF4-FFF2-40B4-BE49-F238E27FC236}">
                <a16:creationId xmlns:a16="http://schemas.microsoft.com/office/drawing/2014/main" xmlns="" id="{0299F278-8C5E-4652-8EC5-3A31D57CAED4}"/>
              </a:ext>
            </a:extLst>
          </p:cNvPr>
          <p:cNvSpPr/>
          <p:nvPr/>
        </p:nvSpPr>
        <p:spPr>
          <a:xfrm>
            <a:off x="3119404" y="5119035"/>
            <a:ext cx="364202" cy="215444"/>
          </a:xfrm>
          <a:prstGeom prst="rect">
            <a:avLst/>
          </a:prstGeom>
        </p:spPr>
        <p:txBody>
          <a:bodyPr wrap="none">
            <a:spAutoFit/>
          </a:bodyPr>
          <a:lstStyle/>
          <a:p>
            <a:r>
              <a:rPr lang="en-US" altLang="ko-KR" sz="800" dirty="0">
                <a:solidFill>
                  <a:srgbClr val="FF0000"/>
                </a:solidFill>
              </a:rPr>
              <a:t>ajax</a:t>
            </a:r>
            <a:endParaRPr lang="ko-KR" altLang="en-US" sz="800" dirty="0">
              <a:solidFill>
                <a:srgbClr val="FF0000"/>
              </a:solidFill>
            </a:endParaRPr>
          </a:p>
        </p:txBody>
      </p:sp>
      <p:cxnSp>
        <p:nvCxnSpPr>
          <p:cNvPr id="74" name="연결선: 꺾임 29">
            <a:extLst>
              <a:ext uri="{FF2B5EF4-FFF2-40B4-BE49-F238E27FC236}">
                <a16:creationId xmlns:a16="http://schemas.microsoft.com/office/drawing/2014/main" xmlns="" id="{68CC8553-9013-4D75-B8C1-5DDC1C9C11E4}"/>
              </a:ext>
            </a:extLst>
          </p:cNvPr>
          <p:cNvCxnSpPr>
            <a:cxnSpLocks/>
            <a:stCxn id="321" idx="2"/>
            <a:endCxn id="323" idx="1"/>
          </p:cNvCxnSpPr>
          <p:nvPr/>
        </p:nvCxnSpPr>
        <p:spPr>
          <a:xfrm flipV="1">
            <a:off x="3742825" y="2165203"/>
            <a:ext cx="2993815" cy="3934559"/>
          </a:xfrm>
          <a:prstGeom prst="bentConnector3">
            <a:avLst>
              <a:gd name="adj1" fmla="val 46818"/>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6658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83365" y="260648"/>
            <a:ext cx="11425269" cy="611352"/>
          </a:xfrm>
        </p:spPr>
        <p:txBody>
          <a:bodyPr/>
          <a:lstStyle/>
          <a:p>
            <a:r>
              <a:rPr lang="en-US" altLang="ko-KR" dirty="0"/>
              <a:t>User flow :</a:t>
            </a:r>
            <a:r>
              <a:rPr lang="ko-KR" altLang="en-US" dirty="0"/>
              <a:t>트레이너 회원가입</a:t>
            </a:r>
          </a:p>
        </p:txBody>
      </p:sp>
      <p:graphicFrame>
        <p:nvGraphicFramePr>
          <p:cNvPr id="401" name="표 400">
            <a:extLst>
              <a:ext uri="{FF2B5EF4-FFF2-40B4-BE49-F238E27FC236}">
                <a16:creationId xmlns:a16="http://schemas.microsoft.com/office/drawing/2014/main" xmlns="" id="{8B87A678-AF99-4807-A120-CB661ED337F4}"/>
              </a:ext>
            </a:extLst>
          </p:cNvPr>
          <p:cNvGraphicFramePr>
            <a:graphicFrameLocks noGrp="1"/>
          </p:cNvGraphicFramePr>
          <p:nvPr/>
        </p:nvGraphicFramePr>
        <p:xfrm>
          <a:off x="551384" y="1080343"/>
          <a:ext cx="11377264" cy="5762452"/>
        </p:xfrm>
        <a:graphic>
          <a:graphicData uri="http://schemas.openxmlformats.org/drawingml/2006/table">
            <a:tbl>
              <a:tblPr>
                <a:tableStyleId>{5C22544A-7EE6-4342-B048-85BDC9FD1C3A}</a:tableStyleId>
              </a:tblPr>
              <a:tblGrid>
                <a:gridCol w="1248587">
                  <a:extLst>
                    <a:ext uri="{9D8B030D-6E8A-4147-A177-3AD203B41FA5}">
                      <a16:colId xmlns:a16="http://schemas.microsoft.com/office/drawing/2014/main" xmlns="" val="554055183"/>
                    </a:ext>
                  </a:extLst>
                </a:gridCol>
                <a:gridCol w="10128677">
                  <a:extLst>
                    <a:ext uri="{9D8B030D-6E8A-4147-A177-3AD203B41FA5}">
                      <a16:colId xmlns:a16="http://schemas.microsoft.com/office/drawing/2014/main" xmlns="" val="20000"/>
                    </a:ext>
                  </a:extLst>
                </a:gridCol>
              </a:tblGrid>
              <a:tr h="433860">
                <a:tc rowSpan="2">
                  <a:txBody>
                    <a:bodyPr/>
                    <a:lstStyle/>
                    <a:p>
                      <a:pPr algn="ctr" latinLnBrk="1"/>
                      <a:r>
                        <a:rPr lang="en-US" altLang="ko-KR" sz="1000" b="1" dirty="0" err="1">
                          <a:solidFill>
                            <a:schemeClr val="tx1"/>
                          </a:solidFill>
                        </a:rPr>
                        <a:t>TrainerJoin</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r>
                        <a:rPr lang="ko-KR" altLang="en-US" sz="1000" b="0" dirty="0">
                          <a:solidFill>
                            <a:schemeClr val="tx1"/>
                          </a:solidFill>
                        </a:rPr>
                        <a:t>트레이너 회원가입하기</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0"/>
                  </a:ext>
                </a:extLst>
              </a:tr>
              <a:tr h="5328592">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b="1"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xmlns="" val="10001"/>
                  </a:ext>
                </a:extLst>
              </a:tr>
            </a:tbl>
          </a:graphicData>
        </a:graphic>
      </p:graphicFrame>
      <p:sp>
        <p:nvSpPr>
          <p:cNvPr id="402" name="순서도: 문서 401"/>
          <p:cNvSpPr/>
          <p:nvPr/>
        </p:nvSpPr>
        <p:spPr>
          <a:xfrm>
            <a:off x="2223040" y="1692032"/>
            <a:ext cx="1385342" cy="330299"/>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trainerJoin.jsp</a:t>
            </a:r>
            <a:endParaRPr lang="ko-KR" altLang="en-US" sz="800" dirty="0">
              <a:solidFill>
                <a:schemeClr val="tx1"/>
              </a:solidFill>
            </a:endParaRPr>
          </a:p>
        </p:txBody>
      </p:sp>
      <p:cxnSp>
        <p:nvCxnSpPr>
          <p:cNvPr id="403" name="직선 화살표 연결선 402">
            <a:extLst>
              <a:ext uri="{FF2B5EF4-FFF2-40B4-BE49-F238E27FC236}">
                <a16:creationId xmlns:a16="http://schemas.microsoft.com/office/drawing/2014/main" xmlns="" id="{3EDA3593-F331-4B43-B8B1-68EE7CADE1D7}"/>
              </a:ext>
            </a:extLst>
          </p:cNvPr>
          <p:cNvCxnSpPr>
            <a:stCxn id="402" idx="2"/>
            <a:endCxn id="404" idx="0"/>
          </p:cNvCxnSpPr>
          <p:nvPr/>
        </p:nvCxnSpPr>
        <p:spPr>
          <a:xfrm>
            <a:off x="2915711" y="2000495"/>
            <a:ext cx="0" cy="10746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04" name="평행 사변형 403"/>
          <p:cNvSpPr/>
          <p:nvPr/>
        </p:nvSpPr>
        <p:spPr>
          <a:xfrm>
            <a:off x="2187036" y="2107964"/>
            <a:ext cx="1457350" cy="36004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trainerId</a:t>
            </a:r>
            <a:endParaRPr lang="en-US" altLang="ko-KR" sz="800" dirty="0">
              <a:solidFill>
                <a:schemeClr val="tx1"/>
              </a:solidFill>
            </a:endParaRPr>
          </a:p>
        </p:txBody>
      </p:sp>
      <p:sp>
        <p:nvSpPr>
          <p:cNvPr id="405" name="평행 사변형 404"/>
          <p:cNvSpPr/>
          <p:nvPr/>
        </p:nvSpPr>
        <p:spPr>
          <a:xfrm>
            <a:off x="2187036" y="3083949"/>
            <a:ext cx="1457350" cy="271346"/>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trainerPw</a:t>
            </a:r>
            <a:endParaRPr lang="en-US" altLang="ko-KR" sz="800" dirty="0">
              <a:solidFill>
                <a:schemeClr val="tx1"/>
              </a:solidFill>
            </a:endParaRPr>
          </a:p>
        </p:txBody>
      </p:sp>
      <p:sp>
        <p:nvSpPr>
          <p:cNvPr id="406" name="순서도: 처리 405">
            <a:extLst>
              <a:ext uri="{FF2B5EF4-FFF2-40B4-BE49-F238E27FC236}">
                <a16:creationId xmlns:a16="http://schemas.microsoft.com/office/drawing/2014/main" xmlns="" id="{B61B2F31-1FAE-4B5E-9F16-9334C3015BAC}"/>
              </a:ext>
            </a:extLst>
          </p:cNvPr>
          <p:cNvSpPr/>
          <p:nvPr/>
        </p:nvSpPr>
        <p:spPr>
          <a:xfrm>
            <a:off x="2127292" y="4625162"/>
            <a:ext cx="1457350" cy="282914"/>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sms</a:t>
            </a:r>
            <a:r>
              <a:rPr lang="en-US" altLang="ko-KR" sz="800" dirty="0">
                <a:solidFill>
                  <a:schemeClr val="tx1"/>
                </a:solidFill>
              </a:rPr>
              <a:t>()</a:t>
            </a:r>
            <a:endParaRPr lang="ko-KR" altLang="en-US" sz="800" dirty="0">
              <a:solidFill>
                <a:schemeClr val="tx1"/>
              </a:solidFill>
            </a:endParaRPr>
          </a:p>
        </p:txBody>
      </p:sp>
      <p:sp>
        <p:nvSpPr>
          <p:cNvPr id="407" name="순서도: 처리 406">
            <a:extLst>
              <a:ext uri="{FF2B5EF4-FFF2-40B4-BE49-F238E27FC236}">
                <a16:creationId xmlns:a16="http://schemas.microsoft.com/office/drawing/2014/main" xmlns="" id="{B61B2F31-1FAE-4B5E-9F16-9334C3015BAC}"/>
              </a:ext>
            </a:extLst>
          </p:cNvPr>
          <p:cNvSpPr/>
          <p:nvPr/>
        </p:nvSpPr>
        <p:spPr>
          <a:xfrm>
            <a:off x="2127292" y="4200683"/>
            <a:ext cx="1457350" cy="30502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인증번호발송</a:t>
            </a:r>
          </a:p>
        </p:txBody>
      </p:sp>
      <p:sp>
        <p:nvSpPr>
          <p:cNvPr id="408" name="순서도: 판단 407">
            <a:extLst>
              <a:ext uri="{FF2B5EF4-FFF2-40B4-BE49-F238E27FC236}">
                <a16:creationId xmlns:a16="http://schemas.microsoft.com/office/drawing/2014/main" xmlns="" id="{8D4F4747-9751-4A7E-9A2C-A60BC5D2D21F}"/>
              </a:ext>
            </a:extLst>
          </p:cNvPr>
          <p:cNvSpPr/>
          <p:nvPr/>
        </p:nvSpPr>
        <p:spPr>
          <a:xfrm>
            <a:off x="1979607" y="2638211"/>
            <a:ext cx="1872208" cy="302716"/>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Checkid</a:t>
            </a:r>
            <a:r>
              <a:rPr lang="en-US" altLang="ko-KR" sz="800" dirty="0">
                <a:solidFill>
                  <a:schemeClr val="tx1"/>
                </a:solidFill>
              </a:rPr>
              <a:t>()</a:t>
            </a:r>
            <a:endParaRPr lang="ko-KR" altLang="en-US" sz="800" dirty="0">
              <a:solidFill>
                <a:schemeClr val="tx1"/>
              </a:solidFill>
            </a:endParaRPr>
          </a:p>
        </p:txBody>
      </p:sp>
      <p:cxnSp>
        <p:nvCxnSpPr>
          <p:cNvPr id="409" name="직선 화살표 연결선 408">
            <a:extLst>
              <a:ext uri="{FF2B5EF4-FFF2-40B4-BE49-F238E27FC236}">
                <a16:creationId xmlns:a16="http://schemas.microsoft.com/office/drawing/2014/main" xmlns="" id="{3EDA3593-F331-4B43-B8B1-68EE7CADE1D7}"/>
              </a:ext>
            </a:extLst>
          </p:cNvPr>
          <p:cNvCxnSpPr>
            <a:stCxn id="404" idx="4"/>
            <a:endCxn id="408" idx="0"/>
          </p:cNvCxnSpPr>
          <p:nvPr/>
        </p:nvCxnSpPr>
        <p:spPr>
          <a:xfrm>
            <a:off x="2915711" y="2468004"/>
            <a:ext cx="0" cy="17020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10" name="직선 화살표 연결선 409">
            <a:extLst>
              <a:ext uri="{FF2B5EF4-FFF2-40B4-BE49-F238E27FC236}">
                <a16:creationId xmlns:a16="http://schemas.microsoft.com/office/drawing/2014/main" xmlns="" id="{3EDA3593-F331-4B43-B8B1-68EE7CADE1D7}"/>
              </a:ext>
            </a:extLst>
          </p:cNvPr>
          <p:cNvCxnSpPr>
            <a:stCxn id="408" idx="2"/>
            <a:endCxn id="405" idx="0"/>
          </p:cNvCxnSpPr>
          <p:nvPr/>
        </p:nvCxnSpPr>
        <p:spPr>
          <a:xfrm>
            <a:off x="2915711" y="2940927"/>
            <a:ext cx="0" cy="14302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11" name="평행 사변형 410"/>
          <p:cNvSpPr/>
          <p:nvPr/>
        </p:nvSpPr>
        <p:spPr>
          <a:xfrm>
            <a:off x="2127291" y="3848729"/>
            <a:ext cx="1457350" cy="238843"/>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trainerPhone</a:t>
            </a:r>
            <a:endParaRPr lang="en-US" altLang="ko-KR" sz="800" dirty="0">
              <a:solidFill>
                <a:schemeClr val="tx1"/>
              </a:solidFill>
            </a:endParaRPr>
          </a:p>
        </p:txBody>
      </p:sp>
      <p:cxnSp>
        <p:nvCxnSpPr>
          <p:cNvPr id="412" name="직선 화살표 연결선 411">
            <a:extLst>
              <a:ext uri="{FF2B5EF4-FFF2-40B4-BE49-F238E27FC236}">
                <a16:creationId xmlns:a16="http://schemas.microsoft.com/office/drawing/2014/main" xmlns="" id="{3EDA3593-F331-4B43-B8B1-68EE7CADE1D7}"/>
              </a:ext>
            </a:extLst>
          </p:cNvPr>
          <p:cNvCxnSpPr>
            <a:stCxn id="407" idx="2"/>
            <a:endCxn id="406" idx="0"/>
          </p:cNvCxnSpPr>
          <p:nvPr/>
        </p:nvCxnSpPr>
        <p:spPr>
          <a:xfrm>
            <a:off x="2855967" y="4505705"/>
            <a:ext cx="0" cy="11945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13" name="연결선: 꺾임 29">
            <a:extLst>
              <a:ext uri="{FF2B5EF4-FFF2-40B4-BE49-F238E27FC236}">
                <a16:creationId xmlns:a16="http://schemas.microsoft.com/office/drawing/2014/main" xmlns="" id="{68CC8553-9013-4D75-B8C1-5DDC1C9C11E4}"/>
              </a:ext>
            </a:extLst>
          </p:cNvPr>
          <p:cNvCxnSpPr>
            <a:cxnSpLocks/>
            <a:stCxn id="408" idx="3"/>
            <a:endCxn id="404" idx="2"/>
          </p:cNvCxnSpPr>
          <p:nvPr/>
        </p:nvCxnSpPr>
        <p:spPr>
          <a:xfrm flipH="1" flipV="1">
            <a:off x="3599381" y="2287984"/>
            <a:ext cx="252434" cy="501585"/>
          </a:xfrm>
          <a:prstGeom prst="bentConnector3">
            <a:avLst>
              <a:gd name="adj1" fmla="val -90558"/>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14" name="직사각형 413">
            <a:extLst>
              <a:ext uri="{FF2B5EF4-FFF2-40B4-BE49-F238E27FC236}">
                <a16:creationId xmlns:a16="http://schemas.microsoft.com/office/drawing/2014/main" xmlns="" id="{0299F278-8C5E-4652-8EC5-3A31D57CAED4}"/>
              </a:ext>
            </a:extLst>
          </p:cNvPr>
          <p:cNvSpPr/>
          <p:nvPr/>
        </p:nvSpPr>
        <p:spPr>
          <a:xfrm>
            <a:off x="3767390" y="4405192"/>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415" name="직사각형 414">
            <a:extLst>
              <a:ext uri="{FF2B5EF4-FFF2-40B4-BE49-F238E27FC236}">
                <a16:creationId xmlns:a16="http://schemas.microsoft.com/office/drawing/2014/main" xmlns="" id="{0299F278-8C5E-4652-8EC5-3A31D57CAED4}"/>
              </a:ext>
            </a:extLst>
          </p:cNvPr>
          <p:cNvSpPr/>
          <p:nvPr/>
        </p:nvSpPr>
        <p:spPr>
          <a:xfrm>
            <a:off x="2625359" y="2893465"/>
            <a:ext cx="341760"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512" name="순서도: 판단 511">
            <a:extLst>
              <a:ext uri="{FF2B5EF4-FFF2-40B4-BE49-F238E27FC236}">
                <a16:creationId xmlns:a16="http://schemas.microsoft.com/office/drawing/2014/main" xmlns="" id="{8D4F4747-9751-4A7E-9A2C-A60BC5D2D21F}"/>
              </a:ext>
            </a:extLst>
          </p:cNvPr>
          <p:cNvSpPr/>
          <p:nvPr/>
        </p:nvSpPr>
        <p:spPr>
          <a:xfrm>
            <a:off x="1824222" y="5041557"/>
            <a:ext cx="2063489" cy="36004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800" dirty="0">
              <a:solidFill>
                <a:schemeClr val="tx1"/>
              </a:solidFill>
            </a:endParaRPr>
          </a:p>
          <a:p>
            <a:pPr algn="ctr"/>
            <a:endParaRPr lang="en-US" altLang="ko-KR" sz="800" dirty="0">
              <a:solidFill>
                <a:schemeClr val="tx1"/>
              </a:solidFill>
            </a:endParaRPr>
          </a:p>
          <a:p>
            <a:pPr algn="ctr"/>
            <a:r>
              <a:rPr lang="en-US" altLang="ko-KR" sz="800" dirty="0">
                <a:solidFill>
                  <a:schemeClr val="tx1"/>
                </a:solidFill>
              </a:rPr>
              <a:t>MypageSMS.java</a:t>
            </a:r>
          </a:p>
          <a:p>
            <a:pPr algn="ctr"/>
            <a:endParaRPr lang="en-US" altLang="ko-KR" sz="800" dirty="0">
              <a:solidFill>
                <a:schemeClr val="tx1"/>
              </a:solidFill>
            </a:endParaRPr>
          </a:p>
          <a:p>
            <a:pPr algn="ctr"/>
            <a:endParaRPr lang="ko-KR" altLang="en-US" sz="800" dirty="0">
              <a:solidFill>
                <a:schemeClr val="tx1"/>
              </a:solidFill>
            </a:endParaRPr>
          </a:p>
        </p:txBody>
      </p:sp>
      <p:cxnSp>
        <p:nvCxnSpPr>
          <p:cNvPr id="513" name="직선 화살표 연결선 512">
            <a:extLst>
              <a:ext uri="{FF2B5EF4-FFF2-40B4-BE49-F238E27FC236}">
                <a16:creationId xmlns:a16="http://schemas.microsoft.com/office/drawing/2014/main" xmlns="" id="{3EDA3593-F331-4B43-B8B1-68EE7CADE1D7}"/>
              </a:ext>
            </a:extLst>
          </p:cNvPr>
          <p:cNvCxnSpPr>
            <a:stCxn id="406" idx="2"/>
            <a:endCxn id="512" idx="0"/>
          </p:cNvCxnSpPr>
          <p:nvPr/>
        </p:nvCxnSpPr>
        <p:spPr>
          <a:xfrm>
            <a:off x="2855967" y="4908076"/>
            <a:ext cx="0" cy="13348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16" name="직선 화살표 연결선 515">
            <a:extLst>
              <a:ext uri="{FF2B5EF4-FFF2-40B4-BE49-F238E27FC236}">
                <a16:creationId xmlns:a16="http://schemas.microsoft.com/office/drawing/2014/main" xmlns="" id="{3EDA3593-F331-4B43-B8B1-68EE7CADE1D7}"/>
              </a:ext>
            </a:extLst>
          </p:cNvPr>
          <p:cNvCxnSpPr>
            <a:stCxn id="512" idx="2"/>
            <a:endCxn id="517" idx="1"/>
          </p:cNvCxnSpPr>
          <p:nvPr/>
        </p:nvCxnSpPr>
        <p:spPr>
          <a:xfrm flipH="1">
            <a:off x="2852324" y="5401597"/>
            <a:ext cx="3643" cy="22170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17" name="평행 사변형 516"/>
          <p:cNvSpPr/>
          <p:nvPr/>
        </p:nvSpPr>
        <p:spPr>
          <a:xfrm>
            <a:off x="2083232" y="5623303"/>
            <a:ext cx="1457350" cy="323334"/>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ko-KR" altLang="en-US" sz="800" dirty="0">
                <a:solidFill>
                  <a:schemeClr val="tx1"/>
                </a:solidFill>
              </a:rPr>
              <a:t>인증번호</a:t>
            </a:r>
            <a:endParaRPr lang="en-US" altLang="ko-KR" sz="800" dirty="0">
              <a:solidFill>
                <a:schemeClr val="tx1"/>
              </a:solidFill>
            </a:endParaRPr>
          </a:p>
        </p:txBody>
      </p:sp>
      <p:sp>
        <p:nvSpPr>
          <p:cNvPr id="518" name="순서도: 처리 517">
            <a:extLst>
              <a:ext uri="{FF2B5EF4-FFF2-40B4-BE49-F238E27FC236}">
                <a16:creationId xmlns:a16="http://schemas.microsoft.com/office/drawing/2014/main" xmlns="" id="{B61B2F31-1FAE-4B5E-9F16-9334C3015BAC}"/>
              </a:ext>
            </a:extLst>
          </p:cNvPr>
          <p:cNvSpPr/>
          <p:nvPr/>
        </p:nvSpPr>
        <p:spPr>
          <a:xfrm>
            <a:off x="5030992" y="1661797"/>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인증번호확인</a:t>
            </a:r>
          </a:p>
        </p:txBody>
      </p:sp>
      <p:cxnSp>
        <p:nvCxnSpPr>
          <p:cNvPr id="521" name="연결선: 꺾임 29">
            <a:extLst>
              <a:ext uri="{FF2B5EF4-FFF2-40B4-BE49-F238E27FC236}">
                <a16:creationId xmlns:a16="http://schemas.microsoft.com/office/drawing/2014/main" xmlns="" id="{68CC8553-9013-4D75-B8C1-5DDC1C9C11E4}"/>
              </a:ext>
            </a:extLst>
          </p:cNvPr>
          <p:cNvCxnSpPr>
            <a:cxnSpLocks/>
            <a:stCxn id="523" idx="3"/>
            <a:endCxn id="103" idx="1"/>
          </p:cNvCxnSpPr>
          <p:nvPr/>
        </p:nvCxnSpPr>
        <p:spPr>
          <a:xfrm>
            <a:off x="6726290" y="2289283"/>
            <a:ext cx="146433" cy="10782"/>
          </a:xfrm>
          <a:prstGeom prst="bentConnector3">
            <a:avLst>
              <a:gd name="adj1" fmla="val 500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22" name="직사각형 521">
            <a:extLst>
              <a:ext uri="{FF2B5EF4-FFF2-40B4-BE49-F238E27FC236}">
                <a16:creationId xmlns:a16="http://schemas.microsoft.com/office/drawing/2014/main" xmlns="" id="{0299F278-8C5E-4652-8EC5-3A31D57CAED4}"/>
              </a:ext>
            </a:extLst>
          </p:cNvPr>
          <p:cNvSpPr/>
          <p:nvPr/>
        </p:nvSpPr>
        <p:spPr>
          <a:xfrm>
            <a:off x="6607316" y="2054879"/>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523" name="순서도: 판단 522">
            <a:extLst>
              <a:ext uri="{FF2B5EF4-FFF2-40B4-BE49-F238E27FC236}">
                <a16:creationId xmlns:a16="http://schemas.microsoft.com/office/drawing/2014/main" xmlns="" id="{8D4F4747-9751-4A7E-9A2C-A60BC5D2D21F}"/>
              </a:ext>
            </a:extLst>
          </p:cNvPr>
          <p:cNvSpPr/>
          <p:nvPr/>
        </p:nvSpPr>
        <p:spPr>
          <a:xfrm>
            <a:off x="4793044" y="2109263"/>
            <a:ext cx="1933246" cy="36004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certifiedCheck</a:t>
            </a:r>
            <a:r>
              <a:rPr lang="en-US" altLang="ko-KR" sz="800" dirty="0">
                <a:solidFill>
                  <a:schemeClr val="tx1"/>
                </a:solidFill>
              </a:rPr>
              <a:t>()</a:t>
            </a:r>
            <a:endParaRPr lang="ko-KR" altLang="en-US" sz="800" dirty="0">
              <a:solidFill>
                <a:schemeClr val="tx1"/>
              </a:solidFill>
            </a:endParaRPr>
          </a:p>
        </p:txBody>
      </p:sp>
      <p:cxnSp>
        <p:nvCxnSpPr>
          <p:cNvPr id="524" name="직선 화살표 연결선 523">
            <a:extLst>
              <a:ext uri="{FF2B5EF4-FFF2-40B4-BE49-F238E27FC236}">
                <a16:creationId xmlns:a16="http://schemas.microsoft.com/office/drawing/2014/main" xmlns="" id="{3EDA3593-F331-4B43-B8B1-68EE7CADE1D7}"/>
              </a:ext>
            </a:extLst>
          </p:cNvPr>
          <p:cNvCxnSpPr>
            <a:stCxn id="518" idx="2"/>
            <a:endCxn id="523" idx="0"/>
          </p:cNvCxnSpPr>
          <p:nvPr/>
        </p:nvCxnSpPr>
        <p:spPr>
          <a:xfrm>
            <a:off x="5759667" y="2000495"/>
            <a:ext cx="0" cy="10876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27" name="직선 화살표 연결선 526">
            <a:extLst>
              <a:ext uri="{FF2B5EF4-FFF2-40B4-BE49-F238E27FC236}">
                <a16:creationId xmlns:a16="http://schemas.microsoft.com/office/drawing/2014/main" xmlns="" id="{3EDA3593-F331-4B43-B8B1-68EE7CADE1D7}"/>
              </a:ext>
            </a:extLst>
          </p:cNvPr>
          <p:cNvCxnSpPr>
            <a:stCxn id="523" idx="2"/>
            <a:endCxn id="108" idx="0"/>
          </p:cNvCxnSpPr>
          <p:nvPr/>
        </p:nvCxnSpPr>
        <p:spPr>
          <a:xfrm>
            <a:off x="5759667" y="2469303"/>
            <a:ext cx="3465" cy="14422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28" name="순서도: 처리 527">
            <a:extLst>
              <a:ext uri="{FF2B5EF4-FFF2-40B4-BE49-F238E27FC236}">
                <a16:creationId xmlns:a16="http://schemas.microsoft.com/office/drawing/2014/main" xmlns="" id="{B61B2F31-1FAE-4B5E-9F16-9334C3015BAC}"/>
              </a:ext>
            </a:extLst>
          </p:cNvPr>
          <p:cNvSpPr/>
          <p:nvPr/>
        </p:nvSpPr>
        <p:spPr>
          <a:xfrm>
            <a:off x="8055384" y="3128631"/>
            <a:ext cx="1457350" cy="300969"/>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가입하기</a:t>
            </a:r>
          </a:p>
        </p:txBody>
      </p:sp>
      <p:sp>
        <p:nvSpPr>
          <p:cNvPr id="532" name="순서도: 판단 531">
            <a:extLst>
              <a:ext uri="{FF2B5EF4-FFF2-40B4-BE49-F238E27FC236}">
                <a16:creationId xmlns:a16="http://schemas.microsoft.com/office/drawing/2014/main" xmlns="" id="{8D4F4747-9751-4A7E-9A2C-A60BC5D2D21F}"/>
              </a:ext>
            </a:extLst>
          </p:cNvPr>
          <p:cNvSpPr/>
          <p:nvPr/>
        </p:nvSpPr>
        <p:spPr>
          <a:xfrm>
            <a:off x="7841602" y="4050738"/>
            <a:ext cx="1884913" cy="672525"/>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spAutoFit/>
          </a:bodyPr>
          <a:lstStyle/>
          <a:p>
            <a:pPr algn="ctr"/>
            <a:r>
              <a:rPr lang="en-US" altLang="ko-KR" sz="800" dirty="0" err="1">
                <a:solidFill>
                  <a:schemeClr val="tx1"/>
                </a:solidFill>
              </a:rPr>
              <a:t>TrainerJoinOkAction</a:t>
            </a:r>
            <a:r>
              <a:rPr lang="en-US" altLang="ko-KR" sz="800" dirty="0">
                <a:solidFill>
                  <a:schemeClr val="tx1"/>
                </a:solidFill>
              </a:rPr>
              <a:t>.</a:t>
            </a:r>
          </a:p>
          <a:p>
            <a:pPr algn="ctr"/>
            <a:r>
              <a:rPr lang="en-US" altLang="ko-KR" sz="800" dirty="0">
                <a:solidFill>
                  <a:schemeClr val="tx1"/>
                </a:solidFill>
              </a:rPr>
              <a:t>java</a:t>
            </a:r>
            <a:endParaRPr lang="ko-KR" altLang="en-US" sz="800" dirty="0">
              <a:solidFill>
                <a:schemeClr val="tx1"/>
              </a:solidFill>
            </a:endParaRPr>
          </a:p>
        </p:txBody>
      </p:sp>
      <p:sp>
        <p:nvSpPr>
          <p:cNvPr id="533" name="순서도: 문서 532"/>
          <p:cNvSpPr/>
          <p:nvPr/>
        </p:nvSpPr>
        <p:spPr>
          <a:xfrm>
            <a:off x="8091388" y="4978582"/>
            <a:ext cx="1385342" cy="330299"/>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Loigin.jsp</a:t>
            </a:r>
            <a:endParaRPr lang="ko-KR" altLang="en-US" sz="800" dirty="0">
              <a:solidFill>
                <a:schemeClr val="tx1"/>
              </a:solidFill>
            </a:endParaRPr>
          </a:p>
        </p:txBody>
      </p:sp>
      <p:sp>
        <p:nvSpPr>
          <p:cNvPr id="534" name="직사각형 533">
            <a:extLst>
              <a:ext uri="{FF2B5EF4-FFF2-40B4-BE49-F238E27FC236}">
                <a16:creationId xmlns:a16="http://schemas.microsoft.com/office/drawing/2014/main" xmlns="" id="{0299F278-8C5E-4652-8EC5-3A31D57CAED4}"/>
              </a:ext>
            </a:extLst>
          </p:cNvPr>
          <p:cNvSpPr/>
          <p:nvPr/>
        </p:nvSpPr>
        <p:spPr>
          <a:xfrm>
            <a:off x="8784059" y="4727382"/>
            <a:ext cx="341760"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535" name="직사각형 534">
            <a:extLst>
              <a:ext uri="{FF2B5EF4-FFF2-40B4-BE49-F238E27FC236}">
                <a16:creationId xmlns:a16="http://schemas.microsoft.com/office/drawing/2014/main" xmlns="" id="{0299F278-8C5E-4652-8EC5-3A31D57CAED4}"/>
              </a:ext>
            </a:extLst>
          </p:cNvPr>
          <p:cNvSpPr/>
          <p:nvPr/>
        </p:nvSpPr>
        <p:spPr>
          <a:xfrm>
            <a:off x="9539097" y="3515938"/>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536" name="평행 사변형 535"/>
          <p:cNvSpPr/>
          <p:nvPr/>
        </p:nvSpPr>
        <p:spPr>
          <a:xfrm>
            <a:off x="2157415" y="3469721"/>
            <a:ext cx="1457350" cy="238843"/>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a:t>
            </a:r>
          </a:p>
          <a:p>
            <a:pPr algn="ctr"/>
            <a:r>
              <a:rPr lang="en-US" altLang="ko-KR" sz="800" dirty="0" err="1">
                <a:solidFill>
                  <a:schemeClr val="tx1"/>
                </a:solidFill>
              </a:rPr>
              <a:t>trainerName</a:t>
            </a:r>
            <a:endParaRPr lang="en-US" altLang="ko-KR" sz="800" dirty="0">
              <a:solidFill>
                <a:schemeClr val="tx1"/>
              </a:solidFill>
            </a:endParaRPr>
          </a:p>
        </p:txBody>
      </p:sp>
      <p:cxnSp>
        <p:nvCxnSpPr>
          <p:cNvPr id="537" name="직선 화살표 연결선 536">
            <a:extLst>
              <a:ext uri="{FF2B5EF4-FFF2-40B4-BE49-F238E27FC236}">
                <a16:creationId xmlns:a16="http://schemas.microsoft.com/office/drawing/2014/main" xmlns="" id="{3EDA3593-F331-4B43-B8B1-68EE7CADE1D7}"/>
              </a:ext>
            </a:extLst>
          </p:cNvPr>
          <p:cNvCxnSpPr>
            <a:stCxn id="405" idx="4"/>
            <a:endCxn id="536" idx="1"/>
          </p:cNvCxnSpPr>
          <p:nvPr/>
        </p:nvCxnSpPr>
        <p:spPr>
          <a:xfrm>
            <a:off x="2915711" y="3355295"/>
            <a:ext cx="234" cy="11442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38" name="직선 화살표 연결선 537">
            <a:extLst>
              <a:ext uri="{FF2B5EF4-FFF2-40B4-BE49-F238E27FC236}">
                <a16:creationId xmlns:a16="http://schemas.microsoft.com/office/drawing/2014/main" xmlns="" id="{3EDA3593-F331-4B43-B8B1-68EE7CADE1D7}"/>
              </a:ext>
            </a:extLst>
          </p:cNvPr>
          <p:cNvCxnSpPr>
            <a:stCxn id="536" idx="4"/>
            <a:endCxn id="411" idx="1"/>
          </p:cNvCxnSpPr>
          <p:nvPr/>
        </p:nvCxnSpPr>
        <p:spPr>
          <a:xfrm flipH="1">
            <a:off x="2885821" y="3708564"/>
            <a:ext cx="269" cy="14016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39" name="직선 화살표 연결선 538">
            <a:extLst>
              <a:ext uri="{FF2B5EF4-FFF2-40B4-BE49-F238E27FC236}">
                <a16:creationId xmlns:a16="http://schemas.microsoft.com/office/drawing/2014/main" xmlns="" id="{3EDA3593-F331-4B43-B8B1-68EE7CADE1D7}"/>
              </a:ext>
            </a:extLst>
          </p:cNvPr>
          <p:cNvCxnSpPr>
            <a:stCxn id="411" idx="4"/>
            <a:endCxn id="407" idx="0"/>
          </p:cNvCxnSpPr>
          <p:nvPr/>
        </p:nvCxnSpPr>
        <p:spPr>
          <a:xfrm>
            <a:off x="2855966" y="4087572"/>
            <a:ext cx="1" cy="11311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40" name="직사각형 539">
            <a:extLst>
              <a:ext uri="{FF2B5EF4-FFF2-40B4-BE49-F238E27FC236}">
                <a16:creationId xmlns:a16="http://schemas.microsoft.com/office/drawing/2014/main" xmlns="" id="{0299F278-8C5E-4652-8EC5-3A31D57CAED4}"/>
              </a:ext>
            </a:extLst>
          </p:cNvPr>
          <p:cNvSpPr/>
          <p:nvPr/>
        </p:nvSpPr>
        <p:spPr>
          <a:xfrm>
            <a:off x="5759667" y="2422767"/>
            <a:ext cx="341760"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541" name="평행 사변형 540"/>
          <p:cNvSpPr/>
          <p:nvPr/>
        </p:nvSpPr>
        <p:spPr>
          <a:xfrm>
            <a:off x="5030992" y="3262460"/>
            <a:ext cx="1457350" cy="271346"/>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trainerGender</a:t>
            </a:r>
            <a:endParaRPr lang="en-US" altLang="ko-KR" sz="800" dirty="0">
              <a:solidFill>
                <a:schemeClr val="tx1"/>
              </a:solidFill>
            </a:endParaRPr>
          </a:p>
        </p:txBody>
      </p:sp>
      <p:sp>
        <p:nvSpPr>
          <p:cNvPr id="542" name="평행 사변형 541"/>
          <p:cNvSpPr/>
          <p:nvPr/>
        </p:nvSpPr>
        <p:spPr>
          <a:xfrm>
            <a:off x="5034912" y="3660965"/>
            <a:ext cx="1457350" cy="271346"/>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trainerEmail</a:t>
            </a:r>
            <a:endParaRPr lang="en-US" altLang="ko-KR" sz="800" dirty="0">
              <a:solidFill>
                <a:schemeClr val="tx1"/>
              </a:solidFill>
            </a:endParaRPr>
          </a:p>
        </p:txBody>
      </p:sp>
      <p:sp>
        <p:nvSpPr>
          <p:cNvPr id="543" name="평행 사변형 542"/>
          <p:cNvSpPr/>
          <p:nvPr/>
        </p:nvSpPr>
        <p:spPr>
          <a:xfrm>
            <a:off x="5000085" y="4075225"/>
            <a:ext cx="1457350" cy="271346"/>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trainerAccount</a:t>
            </a:r>
            <a:endParaRPr lang="en-US" altLang="ko-KR" sz="800" dirty="0">
              <a:solidFill>
                <a:schemeClr val="tx1"/>
              </a:solidFill>
            </a:endParaRPr>
          </a:p>
        </p:txBody>
      </p:sp>
      <p:sp>
        <p:nvSpPr>
          <p:cNvPr id="545" name="평행 사변형 544"/>
          <p:cNvSpPr/>
          <p:nvPr/>
        </p:nvSpPr>
        <p:spPr>
          <a:xfrm>
            <a:off x="4970602" y="4485443"/>
            <a:ext cx="1457350" cy="271346"/>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trainerAdressZipcode</a:t>
            </a:r>
            <a:endParaRPr lang="en-US" altLang="ko-KR" sz="800" dirty="0">
              <a:solidFill>
                <a:schemeClr val="tx1"/>
              </a:solidFill>
            </a:endParaRPr>
          </a:p>
        </p:txBody>
      </p:sp>
      <p:sp>
        <p:nvSpPr>
          <p:cNvPr id="546" name="평행 사변형 545"/>
          <p:cNvSpPr/>
          <p:nvPr/>
        </p:nvSpPr>
        <p:spPr>
          <a:xfrm>
            <a:off x="4970602" y="4878243"/>
            <a:ext cx="1457350" cy="271346"/>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trainerAdress</a:t>
            </a:r>
            <a:endParaRPr lang="en-US" altLang="ko-KR" sz="800" dirty="0">
              <a:solidFill>
                <a:schemeClr val="tx1"/>
              </a:solidFill>
            </a:endParaRPr>
          </a:p>
        </p:txBody>
      </p:sp>
      <p:cxnSp>
        <p:nvCxnSpPr>
          <p:cNvPr id="547" name="연결선: 꺾임 29">
            <a:extLst>
              <a:ext uri="{FF2B5EF4-FFF2-40B4-BE49-F238E27FC236}">
                <a16:creationId xmlns:a16="http://schemas.microsoft.com/office/drawing/2014/main" xmlns="" id="{68CC8553-9013-4D75-B8C1-5DDC1C9C11E4}"/>
              </a:ext>
            </a:extLst>
          </p:cNvPr>
          <p:cNvCxnSpPr>
            <a:cxnSpLocks/>
            <a:stCxn id="517" idx="2"/>
            <a:endCxn id="518" idx="1"/>
          </p:cNvCxnSpPr>
          <p:nvPr/>
        </p:nvCxnSpPr>
        <p:spPr>
          <a:xfrm flipV="1">
            <a:off x="3500165" y="1831146"/>
            <a:ext cx="1530827" cy="3953824"/>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48" name="평행 사변형 547"/>
          <p:cNvSpPr/>
          <p:nvPr/>
        </p:nvSpPr>
        <p:spPr>
          <a:xfrm>
            <a:off x="4938215" y="5284372"/>
            <a:ext cx="1457350" cy="271346"/>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trainerAdressDetail</a:t>
            </a:r>
            <a:endParaRPr lang="en-US" altLang="ko-KR" sz="800" dirty="0">
              <a:solidFill>
                <a:schemeClr val="tx1"/>
              </a:solidFill>
            </a:endParaRPr>
          </a:p>
        </p:txBody>
      </p:sp>
      <p:sp>
        <p:nvSpPr>
          <p:cNvPr id="549" name="평행 사변형 548"/>
          <p:cNvSpPr/>
          <p:nvPr/>
        </p:nvSpPr>
        <p:spPr>
          <a:xfrm>
            <a:off x="4907076" y="5690889"/>
            <a:ext cx="1457350" cy="271346"/>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trainerUrl</a:t>
            </a:r>
            <a:endParaRPr lang="en-US" altLang="ko-KR" sz="800" dirty="0">
              <a:solidFill>
                <a:schemeClr val="tx1"/>
              </a:solidFill>
            </a:endParaRPr>
          </a:p>
        </p:txBody>
      </p:sp>
      <p:sp>
        <p:nvSpPr>
          <p:cNvPr id="550" name="평행 사변형 549"/>
          <p:cNvSpPr/>
          <p:nvPr/>
        </p:nvSpPr>
        <p:spPr>
          <a:xfrm>
            <a:off x="4870415" y="6108204"/>
            <a:ext cx="1457350" cy="271346"/>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trainerFileName</a:t>
            </a:r>
            <a:endParaRPr lang="en-US" altLang="ko-KR" sz="800" dirty="0">
              <a:solidFill>
                <a:schemeClr val="tx1"/>
              </a:solidFill>
            </a:endParaRPr>
          </a:p>
        </p:txBody>
      </p:sp>
      <p:cxnSp>
        <p:nvCxnSpPr>
          <p:cNvPr id="552" name="직선 화살표 연결선 551">
            <a:extLst>
              <a:ext uri="{FF2B5EF4-FFF2-40B4-BE49-F238E27FC236}">
                <a16:creationId xmlns:a16="http://schemas.microsoft.com/office/drawing/2014/main" xmlns="" id="{3EDA3593-F331-4B43-B8B1-68EE7CADE1D7}"/>
              </a:ext>
            </a:extLst>
          </p:cNvPr>
          <p:cNvCxnSpPr>
            <a:stCxn id="541" idx="4"/>
            <a:endCxn id="542" idx="0"/>
          </p:cNvCxnSpPr>
          <p:nvPr/>
        </p:nvCxnSpPr>
        <p:spPr>
          <a:xfrm>
            <a:off x="5759667" y="3533806"/>
            <a:ext cx="3920" cy="12715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53" name="직선 화살표 연결선 552">
            <a:extLst>
              <a:ext uri="{FF2B5EF4-FFF2-40B4-BE49-F238E27FC236}">
                <a16:creationId xmlns:a16="http://schemas.microsoft.com/office/drawing/2014/main" xmlns="" id="{3EDA3593-F331-4B43-B8B1-68EE7CADE1D7}"/>
              </a:ext>
            </a:extLst>
          </p:cNvPr>
          <p:cNvCxnSpPr>
            <a:stCxn id="542" idx="4"/>
            <a:endCxn id="543" idx="1"/>
          </p:cNvCxnSpPr>
          <p:nvPr/>
        </p:nvCxnSpPr>
        <p:spPr>
          <a:xfrm flipH="1">
            <a:off x="5762678" y="3932311"/>
            <a:ext cx="909" cy="14291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54" name="직선 화살표 연결선 553">
            <a:extLst>
              <a:ext uri="{FF2B5EF4-FFF2-40B4-BE49-F238E27FC236}">
                <a16:creationId xmlns:a16="http://schemas.microsoft.com/office/drawing/2014/main" xmlns="" id="{3EDA3593-F331-4B43-B8B1-68EE7CADE1D7}"/>
              </a:ext>
            </a:extLst>
          </p:cNvPr>
          <p:cNvCxnSpPr>
            <a:stCxn id="543" idx="4"/>
            <a:endCxn id="545" idx="1"/>
          </p:cNvCxnSpPr>
          <p:nvPr/>
        </p:nvCxnSpPr>
        <p:spPr>
          <a:xfrm>
            <a:off x="5728760" y="4346571"/>
            <a:ext cx="4435" cy="13887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55" name="직선 화살표 연결선 554">
            <a:extLst>
              <a:ext uri="{FF2B5EF4-FFF2-40B4-BE49-F238E27FC236}">
                <a16:creationId xmlns:a16="http://schemas.microsoft.com/office/drawing/2014/main" xmlns="" id="{3EDA3593-F331-4B43-B8B1-68EE7CADE1D7}"/>
              </a:ext>
            </a:extLst>
          </p:cNvPr>
          <p:cNvCxnSpPr>
            <a:stCxn id="545" idx="4"/>
            <a:endCxn id="546" idx="0"/>
          </p:cNvCxnSpPr>
          <p:nvPr/>
        </p:nvCxnSpPr>
        <p:spPr>
          <a:xfrm>
            <a:off x="5699277" y="4756789"/>
            <a:ext cx="0" cy="12145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56" name="직선 화살표 연결선 555">
            <a:extLst>
              <a:ext uri="{FF2B5EF4-FFF2-40B4-BE49-F238E27FC236}">
                <a16:creationId xmlns:a16="http://schemas.microsoft.com/office/drawing/2014/main" xmlns="" id="{3EDA3593-F331-4B43-B8B1-68EE7CADE1D7}"/>
              </a:ext>
            </a:extLst>
          </p:cNvPr>
          <p:cNvCxnSpPr>
            <a:stCxn id="546" idx="4"/>
            <a:endCxn id="548" idx="1"/>
          </p:cNvCxnSpPr>
          <p:nvPr/>
        </p:nvCxnSpPr>
        <p:spPr>
          <a:xfrm>
            <a:off x="5699277" y="5149589"/>
            <a:ext cx="1531" cy="13478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57" name="직선 화살표 연결선 556">
            <a:extLst>
              <a:ext uri="{FF2B5EF4-FFF2-40B4-BE49-F238E27FC236}">
                <a16:creationId xmlns:a16="http://schemas.microsoft.com/office/drawing/2014/main" xmlns="" id="{3EDA3593-F331-4B43-B8B1-68EE7CADE1D7}"/>
              </a:ext>
            </a:extLst>
          </p:cNvPr>
          <p:cNvCxnSpPr>
            <a:stCxn id="548" idx="4"/>
            <a:endCxn id="549" idx="1"/>
          </p:cNvCxnSpPr>
          <p:nvPr/>
        </p:nvCxnSpPr>
        <p:spPr>
          <a:xfrm>
            <a:off x="5666890" y="5555718"/>
            <a:ext cx="2779" cy="13517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58" name="직선 화살표 연결선 557">
            <a:extLst>
              <a:ext uri="{FF2B5EF4-FFF2-40B4-BE49-F238E27FC236}">
                <a16:creationId xmlns:a16="http://schemas.microsoft.com/office/drawing/2014/main" xmlns="" id="{3EDA3593-F331-4B43-B8B1-68EE7CADE1D7}"/>
              </a:ext>
            </a:extLst>
          </p:cNvPr>
          <p:cNvCxnSpPr>
            <a:stCxn id="549" idx="4"/>
            <a:endCxn id="550" idx="1"/>
          </p:cNvCxnSpPr>
          <p:nvPr/>
        </p:nvCxnSpPr>
        <p:spPr>
          <a:xfrm flipH="1">
            <a:off x="5633008" y="5962235"/>
            <a:ext cx="2743" cy="14596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59" name="순서도: 처리 558">
            <a:extLst>
              <a:ext uri="{FF2B5EF4-FFF2-40B4-BE49-F238E27FC236}">
                <a16:creationId xmlns:a16="http://schemas.microsoft.com/office/drawing/2014/main" xmlns="" id="{B61B2F31-1FAE-4B5E-9F16-9334C3015BAC}"/>
              </a:ext>
            </a:extLst>
          </p:cNvPr>
          <p:cNvSpPr/>
          <p:nvPr/>
        </p:nvSpPr>
        <p:spPr>
          <a:xfrm>
            <a:off x="8055384" y="2713964"/>
            <a:ext cx="1457350" cy="300969"/>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파일첨부</a:t>
            </a:r>
          </a:p>
        </p:txBody>
      </p:sp>
      <p:cxnSp>
        <p:nvCxnSpPr>
          <p:cNvPr id="560" name="연결선: 꺾임 29">
            <a:extLst>
              <a:ext uri="{FF2B5EF4-FFF2-40B4-BE49-F238E27FC236}">
                <a16:creationId xmlns:a16="http://schemas.microsoft.com/office/drawing/2014/main" xmlns="" id="{68CC8553-9013-4D75-B8C1-5DDC1C9C11E4}"/>
              </a:ext>
            </a:extLst>
          </p:cNvPr>
          <p:cNvCxnSpPr>
            <a:cxnSpLocks/>
            <a:stCxn id="550" idx="2"/>
            <a:endCxn id="559" idx="1"/>
          </p:cNvCxnSpPr>
          <p:nvPr/>
        </p:nvCxnSpPr>
        <p:spPr>
          <a:xfrm flipV="1">
            <a:off x="6293847" y="2864449"/>
            <a:ext cx="1761537" cy="3379428"/>
          </a:xfrm>
          <a:prstGeom prst="bentConnector3">
            <a:avLst>
              <a:gd name="adj1" fmla="val 25127"/>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61" name="직선 화살표 연결선 560">
            <a:extLst>
              <a:ext uri="{FF2B5EF4-FFF2-40B4-BE49-F238E27FC236}">
                <a16:creationId xmlns:a16="http://schemas.microsoft.com/office/drawing/2014/main" xmlns="" id="{3EDA3593-F331-4B43-B8B1-68EE7CADE1D7}"/>
              </a:ext>
            </a:extLst>
          </p:cNvPr>
          <p:cNvCxnSpPr>
            <a:stCxn id="559" idx="2"/>
            <a:endCxn id="528" idx="0"/>
          </p:cNvCxnSpPr>
          <p:nvPr/>
        </p:nvCxnSpPr>
        <p:spPr>
          <a:xfrm>
            <a:off x="8784059" y="3014933"/>
            <a:ext cx="0" cy="11369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62" name="직선 화살표 연결선 561">
            <a:extLst>
              <a:ext uri="{FF2B5EF4-FFF2-40B4-BE49-F238E27FC236}">
                <a16:creationId xmlns:a16="http://schemas.microsoft.com/office/drawing/2014/main" xmlns="" id="{3EDA3593-F331-4B43-B8B1-68EE7CADE1D7}"/>
              </a:ext>
            </a:extLst>
          </p:cNvPr>
          <p:cNvCxnSpPr>
            <a:stCxn id="528" idx="2"/>
            <a:endCxn id="608" idx="0"/>
          </p:cNvCxnSpPr>
          <p:nvPr/>
        </p:nvCxnSpPr>
        <p:spPr>
          <a:xfrm>
            <a:off x="8784059" y="3429600"/>
            <a:ext cx="0" cy="14267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63" name="직선 화살표 연결선 562">
            <a:extLst>
              <a:ext uri="{FF2B5EF4-FFF2-40B4-BE49-F238E27FC236}">
                <a16:creationId xmlns:a16="http://schemas.microsoft.com/office/drawing/2014/main" xmlns="" id="{3EDA3593-F331-4B43-B8B1-68EE7CADE1D7}"/>
              </a:ext>
            </a:extLst>
          </p:cNvPr>
          <p:cNvCxnSpPr>
            <a:stCxn id="608" idx="2"/>
            <a:endCxn id="532" idx="0"/>
          </p:cNvCxnSpPr>
          <p:nvPr/>
        </p:nvCxnSpPr>
        <p:spPr>
          <a:xfrm>
            <a:off x="8784059" y="3932311"/>
            <a:ext cx="0" cy="11842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64" name="직선 화살표 연결선 563">
            <a:extLst>
              <a:ext uri="{FF2B5EF4-FFF2-40B4-BE49-F238E27FC236}">
                <a16:creationId xmlns:a16="http://schemas.microsoft.com/office/drawing/2014/main" xmlns="" id="{3EDA3593-F331-4B43-B8B1-68EE7CADE1D7}"/>
              </a:ext>
            </a:extLst>
          </p:cNvPr>
          <p:cNvCxnSpPr>
            <a:stCxn id="532" idx="2"/>
            <a:endCxn id="533" idx="0"/>
          </p:cNvCxnSpPr>
          <p:nvPr/>
        </p:nvCxnSpPr>
        <p:spPr>
          <a:xfrm>
            <a:off x="8784059" y="4723263"/>
            <a:ext cx="0" cy="25531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68" name="직선 화살표 연결선 567"/>
          <p:cNvCxnSpPr/>
          <p:nvPr/>
        </p:nvCxnSpPr>
        <p:spPr>
          <a:xfrm>
            <a:off x="7491281" y="4300200"/>
            <a:ext cx="387705"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69" name="직선 화살표 연결선 568"/>
          <p:cNvCxnSpPr/>
          <p:nvPr/>
        </p:nvCxnSpPr>
        <p:spPr>
          <a:xfrm flipH="1">
            <a:off x="7491281" y="4470391"/>
            <a:ext cx="379370" cy="3078"/>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70" name="연결선: 꺾임 29">
            <a:extLst>
              <a:ext uri="{FF2B5EF4-FFF2-40B4-BE49-F238E27FC236}">
                <a16:creationId xmlns:a16="http://schemas.microsoft.com/office/drawing/2014/main" xmlns="" id="{68CC8553-9013-4D75-B8C1-5DDC1C9C11E4}"/>
              </a:ext>
            </a:extLst>
          </p:cNvPr>
          <p:cNvCxnSpPr>
            <a:cxnSpLocks/>
            <a:stCxn id="608" idx="3"/>
            <a:endCxn id="139" idx="1"/>
          </p:cNvCxnSpPr>
          <p:nvPr/>
        </p:nvCxnSpPr>
        <p:spPr>
          <a:xfrm>
            <a:off x="9539097" y="3752291"/>
            <a:ext cx="480630" cy="12700"/>
          </a:xfrm>
          <a:prstGeom prst="bentConnector3">
            <a:avLst>
              <a:gd name="adj1" fmla="val 500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71" name="연결선: 꺾임 29">
            <a:extLst>
              <a:ext uri="{FF2B5EF4-FFF2-40B4-BE49-F238E27FC236}">
                <a16:creationId xmlns:a16="http://schemas.microsoft.com/office/drawing/2014/main" xmlns="" id="{68CC8553-9013-4D75-B8C1-5DDC1C9C11E4}"/>
              </a:ext>
            </a:extLst>
          </p:cNvPr>
          <p:cNvCxnSpPr>
            <a:cxnSpLocks/>
            <a:stCxn id="512" idx="3"/>
            <a:endCxn id="411" idx="2"/>
          </p:cNvCxnSpPr>
          <p:nvPr/>
        </p:nvCxnSpPr>
        <p:spPr>
          <a:xfrm flipH="1" flipV="1">
            <a:off x="3554786" y="3968151"/>
            <a:ext cx="332925" cy="1253426"/>
          </a:xfrm>
          <a:prstGeom prst="bentConnector3">
            <a:avLst>
              <a:gd name="adj1" fmla="val -68664"/>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74" name="직사각형 573">
            <a:extLst>
              <a:ext uri="{FF2B5EF4-FFF2-40B4-BE49-F238E27FC236}">
                <a16:creationId xmlns:a16="http://schemas.microsoft.com/office/drawing/2014/main" xmlns="" id="{0299F278-8C5E-4652-8EC5-3A31D57CAED4}"/>
              </a:ext>
            </a:extLst>
          </p:cNvPr>
          <p:cNvSpPr/>
          <p:nvPr/>
        </p:nvSpPr>
        <p:spPr>
          <a:xfrm>
            <a:off x="2514207" y="5340274"/>
            <a:ext cx="341760"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607" name="직사각형 606">
            <a:extLst>
              <a:ext uri="{FF2B5EF4-FFF2-40B4-BE49-F238E27FC236}">
                <a16:creationId xmlns:a16="http://schemas.microsoft.com/office/drawing/2014/main" xmlns="" id="{0299F278-8C5E-4652-8EC5-3A31D57CAED4}"/>
              </a:ext>
            </a:extLst>
          </p:cNvPr>
          <p:cNvSpPr/>
          <p:nvPr/>
        </p:nvSpPr>
        <p:spPr>
          <a:xfrm>
            <a:off x="3744912" y="2449646"/>
            <a:ext cx="324128"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608" name="순서도: 판단 607">
            <a:extLst>
              <a:ext uri="{FF2B5EF4-FFF2-40B4-BE49-F238E27FC236}">
                <a16:creationId xmlns:a16="http://schemas.microsoft.com/office/drawing/2014/main" xmlns="" id="{8D4F4747-9751-4A7E-9A2C-A60BC5D2D21F}"/>
              </a:ext>
            </a:extLst>
          </p:cNvPr>
          <p:cNvSpPr/>
          <p:nvPr/>
        </p:nvSpPr>
        <p:spPr>
          <a:xfrm>
            <a:off x="8029021" y="3572271"/>
            <a:ext cx="1510076" cy="36004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800" dirty="0">
              <a:solidFill>
                <a:schemeClr val="tx1"/>
              </a:solidFill>
            </a:endParaRPr>
          </a:p>
          <a:p>
            <a:pPr algn="ctr"/>
            <a:endParaRPr lang="en-US" altLang="ko-KR" sz="800" dirty="0">
              <a:solidFill>
                <a:schemeClr val="tx1"/>
              </a:solidFill>
            </a:endParaRPr>
          </a:p>
          <a:p>
            <a:pPr algn="ctr"/>
            <a:r>
              <a:rPr lang="ko-KR" altLang="en-US" sz="800" dirty="0">
                <a:solidFill>
                  <a:schemeClr val="tx1"/>
                </a:solidFill>
              </a:rPr>
              <a:t>유효성 검사</a:t>
            </a:r>
            <a:endParaRPr lang="en-US" altLang="ko-KR" sz="800" dirty="0">
              <a:solidFill>
                <a:schemeClr val="tx1"/>
              </a:solidFill>
            </a:endParaRPr>
          </a:p>
          <a:p>
            <a:pPr algn="ctr"/>
            <a:endParaRPr lang="en-US" altLang="ko-KR" sz="800" dirty="0">
              <a:solidFill>
                <a:schemeClr val="tx1"/>
              </a:solidFill>
            </a:endParaRPr>
          </a:p>
          <a:p>
            <a:pPr algn="ctr"/>
            <a:endParaRPr lang="ko-KR" altLang="en-US" sz="800" dirty="0">
              <a:solidFill>
                <a:schemeClr val="tx1"/>
              </a:solidFill>
            </a:endParaRPr>
          </a:p>
        </p:txBody>
      </p:sp>
      <p:cxnSp>
        <p:nvCxnSpPr>
          <p:cNvPr id="622" name="연결선: 꺾임 29">
            <a:extLst>
              <a:ext uri="{FF2B5EF4-FFF2-40B4-BE49-F238E27FC236}">
                <a16:creationId xmlns:a16="http://schemas.microsoft.com/office/drawing/2014/main" xmlns="" id="{68CC8553-9013-4D75-B8C1-5DDC1C9C11E4}"/>
              </a:ext>
            </a:extLst>
          </p:cNvPr>
          <p:cNvCxnSpPr>
            <a:cxnSpLocks/>
            <a:stCxn id="532" idx="3"/>
            <a:endCxn id="628" idx="1"/>
          </p:cNvCxnSpPr>
          <p:nvPr/>
        </p:nvCxnSpPr>
        <p:spPr>
          <a:xfrm flipV="1">
            <a:off x="9726515" y="4387000"/>
            <a:ext cx="446291" cy="1"/>
          </a:xfrm>
          <a:prstGeom prst="bentConnector3">
            <a:avLst>
              <a:gd name="adj1" fmla="val 500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28" name="순서도: 처리 627">
            <a:extLst>
              <a:ext uri="{FF2B5EF4-FFF2-40B4-BE49-F238E27FC236}">
                <a16:creationId xmlns:a16="http://schemas.microsoft.com/office/drawing/2014/main" xmlns="" id="{B61B2F31-1FAE-4B5E-9F16-9334C3015BAC}"/>
              </a:ext>
            </a:extLst>
          </p:cNvPr>
          <p:cNvSpPr/>
          <p:nvPr/>
        </p:nvSpPr>
        <p:spPr>
          <a:xfrm>
            <a:off x="10172806" y="4263520"/>
            <a:ext cx="1076850" cy="246959"/>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p>
        </p:txBody>
      </p:sp>
      <p:sp>
        <p:nvSpPr>
          <p:cNvPr id="638" name="직사각형 637">
            <a:extLst>
              <a:ext uri="{FF2B5EF4-FFF2-40B4-BE49-F238E27FC236}">
                <a16:creationId xmlns:a16="http://schemas.microsoft.com/office/drawing/2014/main" xmlns="" id="{0299F278-8C5E-4652-8EC5-3A31D57CAED4}"/>
              </a:ext>
            </a:extLst>
          </p:cNvPr>
          <p:cNvSpPr/>
          <p:nvPr/>
        </p:nvSpPr>
        <p:spPr>
          <a:xfrm>
            <a:off x="8784059" y="3928683"/>
            <a:ext cx="341760"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639" name="직사각형 638">
            <a:extLst>
              <a:ext uri="{FF2B5EF4-FFF2-40B4-BE49-F238E27FC236}">
                <a16:creationId xmlns:a16="http://schemas.microsoft.com/office/drawing/2014/main" xmlns="" id="{0299F278-8C5E-4652-8EC5-3A31D57CAED4}"/>
              </a:ext>
            </a:extLst>
          </p:cNvPr>
          <p:cNvSpPr/>
          <p:nvPr/>
        </p:nvSpPr>
        <p:spPr>
          <a:xfrm>
            <a:off x="9829442" y="4163298"/>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642" name="직사각형 641">
            <a:extLst>
              <a:ext uri="{FF2B5EF4-FFF2-40B4-BE49-F238E27FC236}">
                <a16:creationId xmlns:a16="http://schemas.microsoft.com/office/drawing/2014/main" xmlns="" id="{0299F278-8C5E-4652-8EC5-3A31D57CAED4}"/>
              </a:ext>
            </a:extLst>
          </p:cNvPr>
          <p:cNvSpPr/>
          <p:nvPr/>
        </p:nvSpPr>
        <p:spPr>
          <a:xfrm>
            <a:off x="2938717" y="2427850"/>
            <a:ext cx="364202" cy="215444"/>
          </a:xfrm>
          <a:prstGeom prst="rect">
            <a:avLst/>
          </a:prstGeom>
        </p:spPr>
        <p:txBody>
          <a:bodyPr wrap="none">
            <a:spAutoFit/>
          </a:bodyPr>
          <a:lstStyle/>
          <a:p>
            <a:r>
              <a:rPr lang="en-US" altLang="ko-KR" sz="800" dirty="0" err="1"/>
              <a:t>ajax</a:t>
            </a:r>
            <a:endParaRPr lang="ko-KR" altLang="en-US" sz="800" dirty="0"/>
          </a:p>
        </p:txBody>
      </p:sp>
      <p:sp>
        <p:nvSpPr>
          <p:cNvPr id="101" name="직사각형 100">
            <a:extLst>
              <a:ext uri="{FF2B5EF4-FFF2-40B4-BE49-F238E27FC236}">
                <a16:creationId xmlns:a16="http://schemas.microsoft.com/office/drawing/2014/main" xmlns="" id="{0299F278-8C5E-4652-8EC5-3A31D57CAED4}"/>
              </a:ext>
            </a:extLst>
          </p:cNvPr>
          <p:cNvSpPr/>
          <p:nvPr/>
        </p:nvSpPr>
        <p:spPr>
          <a:xfrm>
            <a:off x="2862025" y="4848069"/>
            <a:ext cx="364202" cy="215444"/>
          </a:xfrm>
          <a:prstGeom prst="rect">
            <a:avLst/>
          </a:prstGeom>
        </p:spPr>
        <p:txBody>
          <a:bodyPr wrap="none">
            <a:spAutoFit/>
          </a:bodyPr>
          <a:lstStyle/>
          <a:p>
            <a:r>
              <a:rPr lang="en-US" altLang="ko-KR" sz="800" dirty="0" err="1"/>
              <a:t>ajax</a:t>
            </a:r>
            <a:endParaRPr lang="ko-KR" altLang="en-US" sz="800" dirty="0"/>
          </a:p>
        </p:txBody>
      </p:sp>
      <p:sp>
        <p:nvSpPr>
          <p:cNvPr id="103" name="순서도: 처리 102">
            <a:extLst>
              <a:ext uri="{FF2B5EF4-FFF2-40B4-BE49-F238E27FC236}">
                <a16:creationId xmlns:a16="http://schemas.microsoft.com/office/drawing/2014/main" xmlns="" id="{33521828-51D5-4BDF-80BE-7C9BF2DB1940}"/>
              </a:ext>
            </a:extLst>
          </p:cNvPr>
          <p:cNvSpPr/>
          <p:nvPr/>
        </p:nvSpPr>
        <p:spPr>
          <a:xfrm>
            <a:off x="6872723" y="2022331"/>
            <a:ext cx="1333878" cy="555467"/>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인증번호가 </a:t>
            </a:r>
            <a:endParaRPr lang="en-US" altLang="ko-KR" sz="800" dirty="0">
              <a:solidFill>
                <a:schemeClr val="tx1"/>
              </a:solidFill>
            </a:endParaRPr>
          </a:p>
          <a:p>
            <a:pPr algn="ctr"/>
            <a:r>
              <a:rPr lang="ko-KR" altLang="en-US" sz="800" dirty="0">
                <a:solidFill>
                  <a:schemeClr val="tx1"/>
                </a:solidFill>
              </a:rPr>
              <a:t>틀렸습니다</a:t>
            </a:r>
            <a:endParaRPr lang="en-US" altLang="ko-KR" sz="800" dirty="0">
              <a:solidFill>
                <a:schemeClr val="tx1"/>
              </a:solidFill>
            </a:endParaRPr>
          </a:p>
          <a:p>
            <a:pPr algn="ctr">
              <a:lnSpc>
                <a:spcPct val="90000"/>
              </a:lnSpc>
            </a:pPr>
            <a:endParaRPr lang="en-US" altLang="ko-KR" sz="800" dirty="0">
              <a:solidFill>
                <a:schemeClr val="tx1"/>
              </a:solidFill>
              <a:latin typeface="+mn-ea"/>
            </a:endParaRPr>
          </a:p>
        </p:txBody>
      </p:sp>
      <p:sp>
        <p:nvSpPr>
          <p:cNvPr id="107" name="사각형: 둥근 모서리 244">
            <a:extLst>
              <a:ext uri="{FF2B5EF4-FFF2-40B4-BE49-F238E27FC236}">
                <a16:creationId xmlns:a16="http://schemas.microsoft.com/office/drawing/2014/main" xmlns="" id="{11497AE7-98EC-494B-BDC7-DCA11EF169AC}"/>
              </a:ext>
            </a:extLst>
          </p:cNvPr>
          <p:cNvSpPr/>
          <p:nvPr/>
        </p:nvSpPr>
        <p:spPr>
          <a:xfrm>
            <a:off x="7355616" y="2402876"/>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108" name="순서도: 처리 107">
            <a:extLst>
              <a:ext uri="{FF2B5EF4-FFF2-40B4-BE49-F238E27FC236}">
                <a16:creationId xmlns:a16="http://schemas.microsoft.com/office/drawing/2014/main" xmlns="" id="{33521828-51D5-4BDF-80BE-7C9BF2DB1940}"/>
              </a:ext>
            </a:extLst>
          </p:cNvPr>
          <p:cNvSpPr/>
          <p:nvPr/>
        </p:nvSpPr>
        <p:spPr>
          <a:xfrm>
            <a:off x="5096193" y="2613524"/>
            <a:ext cx="1333878" cy="50185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인증번호가 </a:t>
            </a:r>
            <a:endParaRPr lang="en-US" altLang="ko-KR" sz="800" dirty="0">
              <a:solidFill>
                <a:schemeClr val="tx1"/>
              </a:solidFill>
            </a:endParaRPr>
          </a:p>
          <a:p>
            <a:pPr algn="ctr"/>
            <a:r>
              <a:rPr lang="ko-KR" altLang="en-US" sz="800" dirty="0">
                <a:solidFill>
                  <a:schemeClr val="tx1"/>
                </a:solidFill>
              </a:rPr>
              <a:t>확인되었습니다</a:t>
            </a:r>
            <a:endParaRPr lang="en-US" altLang="ko-KR" sz="800" dirty="0">
              <a:solidFill>
                <a:schemeClr val="tx1"/>
              </a:solidFill>
            </a:endParaRPr>
          </a:p>
          <a:p>
            <a:pPr algn="ctr">
              <a:lnSpc>
                <a:spcPct val="90000"/>
              </a:lnSpc>
            </a:pPr>
            <a:endParaRPr lang="en-US" altLang="ko-KR" sz="800" dirty="0">
              <a:solidFill>
                <a:schemeClr val="tx1"/>
              </a:solidFill>
              <a:latin typeface="+mn-ea"/>
            </a:endParaRPr>
          </a:p>
        </p:txBody>
      </p:sp>
      <p:cxnSp>
        <p:nvCxnSpPr>
          <p:cNvPr id="112" name="직선 화살표 연결선 111">
            <a:extLst>
              <a:ext uri="{FF2B5EF4-FFF2-40B4-BE49-F238E27FC236}">
                <a16:creationId xmlns:a16="http://schemas.microsoft.com/office/drawing/2014/main" xmlns="" id="{3EDA3593-F331-4B43-B8B1-68EE7CADE1D7}"/>
              </a:ext>
            </a:extLst>
          </p:cNvPr>
          <p:cNvCxnSpPr>
            <a:stCxn id="108" idx="2"/>
            <a:endCxn id="541" idx="0"/>
          </p:cNvCxnSpPr>
          <p:nvPr/>
        </p:nvCxnSpPr>
        <p:spPr>
          <a:xfrm flipH="1">
            <a:off x="5759667" y="3115375"/>
            <a:ext cx="3465" cy="14708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9" name="사각형: 둥근 모서리 244">
            <a:extLst>
              <a:ext uri="{FF2B5EF4-FFF2-40B4-BE49-F238E27FC236}">
                <a16:creationId xmlns:a16="http://schemas.microsoft.com/office/drawing/2014/main" xmlns="" id="{11497AE7-98EC-494B-BDC7-DCA11EF169AC}"/>
              </a:ext>
            </a:extLst>
          </p:cNvPr>
          <p:cNvSpPr/>
          <p:nvPr/>
        </p:nvSpPr>
        <p:spPr>
          <a:xfrm>
            <a:off x="5589820" y="2922778"/>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139" name="순서도: 처리 138">
            <a:extLst>
              <a:ext uri="{FF2B5EF4-FFF2-40B4-BE49-F238E27FC236}">
                <a16:creationId xmlns:a16="http://schemas.microsoft.com/office/drawing/2014/main" xmlns="" id="{33521828-51D5-4BDF-80BE-7C9BF2DB1940}"/>
              </a:ext>
            </a:extLst>
          </p:cNvPr>
          <p:cNvSpPr/>
          <p:nvPr/>
        </p:nvSpPr>
        <p:spPr>
          <a:xfrm>
            <a:off x="10019727" y="3315403"/>
            <a:ext cx="1860960" cy="873775"/>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tLang="ko-KR" sz="800" dirty="0">
              <a:solidFill>
                <a:schemeClr val="tx1"/>
              </a:solidFill>
            </a:endParaRPr>
          </a:p>
          <a:p>
            <a:pPr algn="ctr"/>
            <a:r>
              <a:rPr lang="ko-KR" altLang="en-US" sz="800" dirty="0">
                <a:solidFill>
                  <a:schemeClr val="tx1"/>
                </a:solidFill>
              </a:rPr>
              <a:t>비밀번호는 </a:t>
            </a:r>
            <a:r>
              <a:rPr lang="en-US" altLang="ko-KR" sz="800" dirty="0">
                <a:solidFill>
                  <a:schemeClr val="tx1"/>
                </a:solidFill>
              </a:rPr>
              <a:t>8</a:t>
            </a:r>
            <a:r>
              <a:rPr lang="ko-KR" altLang="en-US" sz="800" dirty="0">
                <a:solidFill>
                  <a:schemeClr val="tx1"/>
                </a:solidFill>
              </a:rPr>
              <a:t>자리 이상이어야 하며</a:t>
            </a:r>
            <a:r>
              <a:rPr lang="en-US" altLang="ko-KR" sz="800" dirty="0">
                <a:solidFill>
                  <a:schemeClr val="tx1"/>
                </a:solidFill>
              </a:rPr>
              <a:t>, </a:t>
            </a:r>
            <a:r>
              <a:rPr lang="ko-KR" altLang="en-US" sz="800" dirty="0">
                <a:solidFill>
                  <a:schemeClr val="tx1"/>
                </a:solidFill>
              </a:rPr>
              <a:t>소문자</a:t>
            </a:r>
            <a:r>
              <a:rPr lang="en-US" altLang="ko-KR" sz="800" dirty="0">
                <a:solidFill>
                  <a:schemeClr val="tx1"/>
                </a:solidFill>
              </a:rPr>
              <a:t>/</a:t>
            </a:r>
            <a:r>
              <a:rPr lang="ko-KR" altLang="en-US" sz="800" dirty="0">
                <a:solidFill>
                  <a:schemeClr val="tx1"/>
                </a:solidFill>
              </a:rPr>
              <a:t>숫자</a:t>
            </a:r>
            <a:r>
              <a:rPr lang="en-US" altLang="ko-KR" sz="800" dirty="0">
                <a:solidFill>
                  <a:schemeClr val="tx1"/>
                </a:solidFill>
              </a:rPr>
              <a:t>/</a:t>
            </a:r>
            <a:r>
              <a:rPr lang="ko-KR" altLang="en-US" sz="800" dirty="0">
                <a:solidFill>
                  <a:schemeClr val="tx1"/>
                </a:solidFill>
              </a:rPr>
              <a:t>특수문자 </a:t>
            </a:r>
            <a:endParaRPr lang="en-US" altLang="ko-KR" sz="800" dirty="0">
              <a:solidFill>
                <a:schemeClr val="tx1"/>
              </a:solidFill>
            </a:endParaRPr>
          </a:p>
          <a:p>
            <a:pPr algn="ctr"/>
            <a:r>
              <a:rPr lang="ko-KR" altLang="en-US" sz="800" dirty="0">
                <a:solidFill>
                  <a:schemeClr val="tx1"/>
                </a:solidFill>
              </a:rPr>
              <a:t>모두 포함해야 합니다</a:t>
            </a:r>
            <a:endParaRPr lang="en-US" altLang="ko-KR" sz="800" dirty="0">
              <a:solidFill>
                <a:schemeClr val="tx1"/>
              </a:solidFill>
            </a:endParaRPr>
          </a:p>
          <a:p>
            <a:pPr algn="ctr"/>
            <a:r>
              <a:rPr lang="ko-KR" altLang="en-US" sz="800" dirty="0">
                <a:solidFill>
                  <a:schemeClr val="tx1"/>
                </a:solidFill>
              </a:rPr>
              <a:t>인증번호를 확인해주세요</a:t>
            </a:r>
            <a:endParaRPr lang="en-US" altLang="ko-KR" sz="800" dirty="0">
              <a:solidFill>
                <a:schemeClr val="tx1"/>
              </a:solidFill>
            </a:endParaRPr>
          </a:p>
          <a:p>
            <a:pPr algn="ctr"/>
            <a:r>
              <a:rPr lang="en-US" altLang="ko-KR" sz="800" dirty="0">
                <a:solidFill>
                  <a:schemeClr val="tx1"/>
                </a:solidFill>
              </a:rPr>
              <a:t>***</a:t>
            </a:r>
            <a:r>
              <a:rPr lang="ko-KR" altLang="en-US" sz="800" dirty="0">
                <a:solidFill>
                  <a:schemeClr val="tx1"/>
                </a:solidFill>
              </a:rPr>
              <a:t>를 입력해주세요</a:t>
            </a:r>
            <a:r>
              <a:rPr lang="en-US" altLang="ko-KR" sz="800" dirty="0">
                <a:solidFill>
                  <a:schemeClr val="tx1"/>
                </a:solidFill>
              </a:rPr>
              <a:t>..</a:t>
            </a:r>
          </a:p>
          <a:p>
            <a:pPr algn="ctr"/>
            <a:endParaRPr lang="en-US" altLang="ko-KR" sz="800" dirty="0">
              <a:solidFill>
                <a:schemeClr val="tx1"/>
              </a:solidFill>
            </a:endParaRPr>
          </a:p>
          <a:p>
            <a:pPr algn="ctr"/>
            <a:endParaRPr lang="ko-KR" altLang="en-US" sz="800" dirty="0">
              <a:solidFill>
                <a:schemeClr val="tx1"/>
              </a:solidFill>
            </a:endParaRPr>
          </a:p>
          <a:p>
            <a:pPr algn="ctr">
              <a:lnSpc>
                <a:spcPct val="90000"/>
              </a:lnSpc>
            </a:pPr>
            <a:endParaRPr lang="en-US" altLang="ko-KR" sz="800" dirty="0">
              <a:solidFill>
                <a:schemeClr val="tx1"/>
              </a:solidFill>
              <a:latin typeface="+mn-ea"/>
            </a:endParaRPr>
          </a:p>
        </p:txBody>
      </p:sp>
      <p:sp>
        <p:nvSpPr>
          <p:cNvPr id="140" name="사각형: 둥근 모서리 244">
            <a:extLst>
              <a:ext uri="{FF2B5EF4-FFF2-40B4-BE49-F238E27FC236}">
                <a16:creationId xmlns:a16="http://schemas.microsoft.com/office/drawing/2014/main" xmlns="" id="{11497AE7-98EC-494B-BDC7-DCA11EF169AC}"/>
              </a:ext>
            </a:extLst>
          </p:cNvPr>
          <p:cNvSpPr/>
          <p:nvPr/>
        </p:nvSpPr>
        <p:spPr>
          <a:xfrm>
            <a:off x="10755975" y="3972861"/>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pic>
        <p:nvPicPr>
          <p:cNvPr id="149" name="그림 148">
            <a:extLst>
              <a:ext uri="{FF2B5EF4-FFF2-40B4-BE49-F238E27FC236}">
                <a16:creationId xmlns:a16="http://schemas.microsoft.com/office/drawing/2014/main" xmlns="" id="{CEDF8183-FEB8-3E4D-B439-928C086396A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423" t="13194" r="9391" b="26141"/>
          <a:stretch/>
        </p:blipFill>
        <p:spPr>
          <a:xfrm>
            <a:off x="6799506" y="4044818"/>
            <a:ext cx="716727" cy="720748"/>
          </a:xfrm>
          <a:prstGeom prst="rect">
            <a:avLst/>
          </a:prstGeom>
        </p:spPr>
      </p:pic>
      <p:sp>
        <p:nvSpPr>
          <p:cNvPr id="151" name="직사각형 150">
            <a:extLst>
              <a:ext uri="{FF2B5EF4-FFF2-40B4-BE49-F238E27FC236}">
                <a16:creationId xmlns:a16="http://schemas.microsoft.com/office/drawing/2014/main" xmlns="" id="{34C2B5BD-4BEE-2342-86E9-7F236B43808A}"/>
              </a:ext>
            </a:extLst>
          </p:cNvPr>
          <p:cNvSpPr/>
          <p:nvPr/>
        </p:nvSpPr>
        <p:spPr>
          <a:xfrm>
            <a:off x="6789936" y="4708966"/>
            <a:ext cx="710452" cy="338554"/>
          </a:xfrm>
          <a:prstGeom prst="rect">
            <a:avLst/>
          </a:prstGeom>
        </p:spPr>
        <p:txBody>
          <a:bodyPr wrap="none">
            <a:spAutoFit/>
          </a:bodyPr>
          <a:lstStyle/>
          <a:p>
            <a:pPr algn="ctr"/>
            <a:r>
              <a:rPr lang="en-US" altLang="ko-KR" sz="800" dirty="0">
                <a:latin typeface="+mn-ea"/>
              </a:rPr>
              <a:t>DG-</a:t>
            </a:r>
            <a:r>
              <a:rPr lang="ko-KR" altLang="en-US" sz="800" dirty="0">
                <a:latin typeface="+mn-ea"/>
              </a:rPr>
              <a:t> </a:t>
            </a:r>
            <a:r>
              <a:rPr lang="en-US" altLang="ko-KR" sz="800" dirty="0">
                <a:latin typeface="+mn-ea"/>
              </a:rPr>
              <a:t>trainer</a:t>
            </a:r>
          </a:p>
          <a:p>
            <a:pPr algn="ctr"/>
            <a:endParaRPr lang="en-US" altLang="ko-KR" sz="800" dirty="0">
              <a:latin typeface="+mn-ea"/>
            </a:endParaRPr>
          </a:p>
        </p:txBody>
      </p:sp>
    </p:spTree>
    <p:extLst>
      <p:ext uri="{BB962C8B-B14F-4D97-AF65-F5344CB8AC3E}">
        <p14:creationId xmlns:p14="http://schemas.microsoft.com/office/powerpoint/2010/main" val="1981195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User flow :ID </a:t>
            </a:r>
            <a:r>
              <a:rPr lang="ko-KR" altLang="en-US" dirty="0"/>
              <a:t>찾기</a:t>
            </a:r>
          </a:p>
        </p:txBody>
      </p:sp>
      <p:graphicFrame>
        <p:nvGraphicFramePr>
          <p:cNvPr id="40" name="표 39">
            <a:extLst>
              <a:ext uri="{FF2B5EF4-FFF2-40B4-BE49-F238E27FC236}">
                <a16:creationId xmlns:a16="http://schemas.microsoft.com/office/drawing/2014/main" xmlns="" id="{8B87A678-AF99-4807-A120-CB661ED337F4}"/>
              </a:ext>
            </a:extLst>
          </p:cNvPr>
          <p:cNvGraphicFramePr>
            <a:graphicFrameLocks noGrp="1"/>
          </p:cNvGraphicFramePr>
          <p:nvPr/>
        </p:nvGraphicFramePr>
        <p:xfrm>
          <a:off x="479376" y="1021861"/>
          <a:ext cx="10657183" cy="5762452"/>
        </p:xfrm>
        <a:graphic>
          <a:graphicData uri="http://schemas.openxmlformats.org/drawingml/2006/table">
            <a:tbl>
              <a:tblPr>
                <a:tableStyleId>{5C22544A-7EE6-4342-B048-85BDC9FD1C3A}</a:tableStyleId>
              </a:tblPr>
              <a:tblGrid>
                <a:gridCol w="1248587">
                  <a:extLst>
                    <a:ext uri="{9D8B030D-6E8A-4147-A177-3AD203B41FA5}">
                      <a16:colId xmlns:a16="http://schemas.microsoft.com/office/drawing/2014/main" xmlns="" val="554055183"/>
                    </a:ext>
                  </a:extLst>
                </a:gridCol>
                <a:gridCol w="9408596">
                  <a:extLst>
                    <a:ext uri="{9D8B030D-6E8A-4147-A177-3AD203B41FA5}">
                      <a16:colId xmlns:a16="http://schemas.microsoft.com/office/drawing/2014/main" xmlns="" val="20000"/>
                    </a:ext>
                  </a:extLst>
                </a:gridCol>
              </a:tblGrid>
              <a:tr h="433860">
                <a:tc rowSpan="2">
                  <a:txBody>
                    <a:bodyPr/>
                    <a:lstStyle/>
                    <a:p>
                      <a:pPr algn="ctr" latinLnBrk="1"/>
                      <a:r>
                        <a:rPr lang="en-US" altLang="ko-KR" sz="1000" b="1" dirty="0" err="1">
                          <a:solidFill>
                            <a:schemeClr val="tx1"/>
                          </a:solidFill>
                        </a:rPr>
                        <a:t>Findpw</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r>
                        <a:rPr lang="ko-KR" altLang="en-US" sz="1000" b="0" dirty="0" err="1">
                          <a:solidFill>
                            <a:schemeClr val="tx1"/>
                          </a:solidFill>
                        </a:rPr>
                        <a:t>아이디찾기</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0"/>
                  </a:ext>
                </a:extLst>
              </a:tr>
              <a:tr h="5328592">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b="1" dirty="0">
                        <a:solidFill>
                          <a:srgbClr val="FF0000"/>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xmlns="" val="10001"/>
                  </a:ext>
                </a:extLst>
              </a:tr>
            </a:tbl>
          </a:graphicData>
        </a:graphic>
      </p:graphicFrame>
      <p:sp>
        <p:nvSpPr>
          <p:cNvPr id="41" name="순서도: 문서 40"/>
          <p:cNvSpPr/>
          <p:nvPr/>
        </p:nvSpPr>
        <p:spPr>
          <a:xfrm>
            <a:off x="2537462" y="2206506"/>
            <a:ext cx="1385342" cy="330299"/>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findIdPw.jsp</a:t>
            </a:r>
            <a:endParaRPr lang="ko-KR" altLang="en-US" sz="800" dirty="0">
              <a:solidFill>
                <a:schemeClr val="tx1"/>
              </a:solidFill>
            </a:endParaRPr>
          </a:p>
        </p:txBody>
      </p:sp>
      <p:cxnSp>
        <p:nvCxnSpPr>
          <p:cNvPr id="42" name="직선 화살표 연결선 41">
            <a:extLst>
              <a:ext uri="{FF2B5EF4-FFF2-40B4-BE49-F238E27FC236}">
                <a16:creationId xmlns:a16="http://schemas.microsoft.com/office/drawing/2014/main" xmlns="" id="{3EDA3593-F331-4B43-B8B1-68EE7CADE1D7}"/>
              </a:ext>
            </a:extLst>
          </p:cNvPr>
          <p:cNvCxnSpPr>
            <a:stCxn id="41" idx="2"/>
            <a:endCxn id="44" idx="0"/>
          </p:cNvCxnSpPr>
          <p:nvPr/>
        </p:nvCxnSpPr>
        <p:spPr>
          <a:xfrm>
            <a:off x="3230133" y="2514969"/>
            <a:ext cx="0" cy="31161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4" name="평행 사변형 43"/>
          <p:cNvSpPr/>
          <p:nvPr/>
        </p:nvSpPr>
        <p:spPr>
          <a:xfrm>
            <a:off x="2501458" y="2826583"/>
            <a:ext cx="1457350" cy="36004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PhoneNum</a:t>
            </a:r>
            <a:endParaRPr lang="en-US" altLang="ko-KR" sz="800" dirty="0">
              <a:solidFill>
                <a:schemeClr val="tx1"/>
              </a:solidFill>
            </a:endParaRPr>
          </a:p>
        </p:txBody>
      </p:sp>
      <p:cxnSp>
        <p:nvCxnSpPr>
          <p:cNvPr id="45" name="직선 화살표 연결선 44">
            <a:extLst>
              <a:ext uri="{FF2B5EF4-FFF2-40B4-BE49-F238E27FC236}">
                <a16:creationId xmlns:a16="http://schemas.microsoft.com/office/drawing/2014/main" xmlns="" id="{3EDA3593-F331-4B43-B8B1-68EE7CADE1D7}"/>
              </a:ext>
            </a:extLst>
          </p:cNvPr>
          <p:cNvCxnSpPr>
            <a:stCxn id="44" idx="4"/>
            <a:endCxn id="46" idx="0"/>
          </p:cNvCxnSpPr>
          <p:nvPr/>
        </p:nvCxnSpPr>
        <p:spPr>
          <a:xfrm flipH="1">
            <a:off x="3224451" y="3186623"/>
            <a:ext cx="5682" cy="25589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6" name="순서도: 처리 45">
            <a:extLst>
              <a:ext uri="{FF2B5EF4-FFF2-40B4-BE49-F238E27FC236}">
                <a16:creationId xmlns:a16="http://schemas.microsoft.com/office/drawing/2014/main" xmlns="" id="{B61B2F31-1FAE-4B5E-9F16-9334C3015BAC}"/>
              </a:ext>
            </a:extLst>
          </p:cNvPr>
          <p:cNvSpPr/>
          <p:nvPr/>
        </p:nvSpPr>
        <p:spPr>
          <a:xfrm>
            <a:off x="2495776" y="3442522"/>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인증번호발송</a:t>
            </a:r>
          </a:p>
        </p:txBody>
      </p:sp>
      <p:sp>
        <p:nvSpPr>
          <p:cNvPr id="51" name="순서도: 처리 50">
            <a:extLst>
              <a:ext uri="{FF2B5EF4-FFF2-40B4-BE49-F238E27FC236}">
                <a16:creationId xmlns:a16="http://schemas.microsoft.com/office/drawing/2014/main" xmlns="" id="{B61B2F31-1FAE-4B5E-9F16-9334C3015BAC}"/>
              </a:ext>
            </a:extLst>
          </p:cNvPr>
          <p:cNvSpPr/>
          <p:nvPr/>
        </p:nvSpPr>
        <p:spPr>
          <a:xfrm>
            <a:off x="2501458" y="3990992"/>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sms</a:t>
            </a:r>
            <a:r>
              <a:rPr lang="en-US" altLang="ko-KR" sz="800" dirty="0">
                <a:solidFill>
                  <a:schemeClr val="tx1"/>
                </a:solidFill>
              </a:rPr>
              <a:t>()</a:t>
            </a:r>
            <a:endParaRPr lang="ko-KR" altLang="en-US" sz="800" dirty="0">
              <a:solidFill>
                <a:schemeClr val="tx1"/>
              </a:solidFill>
            </a:endParaRPr>
          </a:p>
        </p:txBody>
      </p:sp>
      <p:cxnSp>
        <p:nvCxnSpPr>
          <p:cNvPr id="52" name="직선 화살표 연결선 51">
            <a:extLst>
              <a:ext uri="{FF2B5EF4-FFF2-40B4-BE49-F238E27FC236}">
                <a16:creationId xmlns:a16="http://schemas.microsoft.com/office/drawing/2014/main" xmlns="" id="{3EDA3593-F331-4B43-B8B1-68EE7CADE1D7}"/>
              </a:ext>
            </a:extLst>
          </p:cNvPr>
          <p:cNvCxnSpPr>
            <a:stCxn id="46" idx="2"/>
            <a:endCxn id="51" idx="0"/>
          </p:cNvCxnSpPr>
          <p:nvPr/>
        </p:nvCxnSpPr>
        <p:spPr>
          <a:xfrm>
            <a:off x="3224451" y="3781220"/>
            <a:ext cx="5682" cy="20977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7" name="순서도: 판단 56">
            <a:extLst>
              <a:ext uri="{FF2B5EF4-FFF2-40B4-BE49-F238E27FC236}">
                <a16:creationId xmlns:a16="http://schemas.microsoft.com/office/drawing/2014/main" xmlns="" id="{8D4F4747-9751-4A7E-9A2C-A60BC5D2D21F}"/>
              </a:ext>
            </a:extLst>
          </p:cNvPr>
          <p:cNvSpPr/>
          <p:nvPr/>
        </p:nvSpPr>
        <p:spPr>
          <a:xfrm>
            <a:off x="2198388" y="4542222"/>
            <a:ext cx="2063489" cy="36004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800" dirty="0">
              <a:solidFill>
                <a:schemeClr val="tx1"/>
              </a:solidFill>
            </a:endParaRPr>
          </a:p>
          <a:p>
            <a:pPr algn="ctr"/>
            <a:endParaRPr lang="en-US" altLang="ko-KR" sz="800" dirty="0">
              <a:solidFill>
                <a:schemeClr val="tx1"/>
              </a:solidFill>
            </a:endParaRPr>
          </a:p>
          <a:p>
            <a:pPr algn="ctr"/>
            <a:r>
              <a:rPr lang="en-US" altLang="ko-KR" sz="800" dirty="0">
                <a:solidFill>
                  <a:schemeClr val="tx1"/>
                </a:solidFill>
              </a:rPr>
              <a:t>MypageSMS.java</a:t>
            </a:r>
          </a:p>
          <a:p>
            <a:pPr algn="ctr"/>
            <a:endParaRPr lang="en-US" altLang="ko-KR" sz="800" dirty="0">
              <a:solidFill>
                <a:schemeClr val="tx1"/>
              </a:solidFill>
            </a:endParaRPr>
          </a:p>
          <a:p>
            <a:pPr algn="ctr"/>
            <a:endParaRPr lang="ko-KR" altLang="en-US" sz="800" dirty="0">
              <a:solidFill>
                <a:schemeClr val="tx1"/>
              </a:solidFill>
            </a:endParaRPr>
          </a:p>
        </p:txBody>
      </p:sp>
      <p:cxnSp>
        <p:nvCxnSpPr>
          <p:cNvPr id="58" name="직선 화살표 연결선 57">
            <a:extLst>
              <a:ext uri="{FF2B5EF4-FFF2-40B4-BE49-F238E27FC236}">
                <a16:creationId xmlns:a16="http://schemas.microsoft.com/office/drawing/2014/main" xmlns="" id="{3EDA3593-F331-4B43-B8B1-68EE7CADE1D7}"/>
              </a:ext>
            </a:extLst>
          </p:cNvPr>
          <p:cNvCxnSpPr>
            <a:stCxn id="51" idx="2"/>
            <a:endCxn id="57" idx="0"/>
          </p:cNvCxnSpPr>
          <p:nvPr/>
        </p:nvCxnSpPr>
        <p:spPr>
          <a:xfrm>
            <a:off x="3230133" y="4329690"/>
            <a:ext cx="0" cy="2125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xmlns="" id="{3EDA3593-F331-4B43-B8B1-68EE7CADE1D7}"/>
              </a:ext>
            </a:extLst>
          </p:cNvPr>
          <p:cNvCxnSpPr>
            <a:stCxn id="57" idx="2"/>
          </p:cNvCxnSpPr>
          <p:nvPr/>
        </p:nvCxnSpPr>
        <p:spPr>
          <a:xfrm>
            <a:off x="3230133" y="4902262"/>
            <a:ext cx="0" cy="24816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6" name="평행 사변형 65"/>
          <p:cNvSpPr/>
          <p:nvPr/>
        </p:nvSpPr>
        <p:spPr>
          <a:xfrm>
            <a:off x="2501457" y="5150429"/>
            <a:ext cx="1457350" cy="36004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ko-KR" altLang="en-US" sz="800" dirty="0">
                <a:solidFill>
                  <a:schemeClr val="tx1"/>
                </a:solidFill>
              </a:rPr>
              <a:t>인증번호</a:t>
            </a:r>
            <a:endParaRPr lang="en-US" altLang="ko-KR" sz="800" dirty="0">
              <a:solidFill>
                <a:schemeClr val="tx1"/>
              </a:solidFill>
            </a:endParaRPr>
          </a:p>
        </p:txBody>
      </p:sp>
      <p:cxnSp>
        <p:nvCxnSpPr>
          <p:cNvPr id="69" name="연결선: 꺾임 29">
            <a:extLst>
              <a:ext uri="{FF2B5EF4-FFF2-40B4-BE49-F238E27FC236}">
                <a16:creationId xmlns:a16="http://schemas.microsoft.com/office/drawing/2014/main" xmlns="" id="{68CC8553-9013-4D75-B8C1-5DDC1C9C11E4}"/>
              </a:ext>
            </a:extLst>
          </p:cNvPr>
          <p:cNvCxnSpPr>
            <a:cxnSpLocks/>
            <a:stCxn id="66" idx="2"/>
            <a:endCxn id="70" idx="1"/>
          </p:cNvCxnSpPr>
          <p:nvPr/>
        </p:nvCxnSpPr>
        <p:spPr>
          <a:xfrm flipV="1">
            <a:off x="3913802" y="2299080"/>
            <a:ext cx="2614243" cy="3031369"/>
          </a:xfrm>
          <a:prstGeom prst="bentConnector3">
            <a:avLst>
              <a:gd name="adj1" fmla="val 31054"/>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0" name="순서도: 처리 69">
            <a:extLst>
              <a:ext uri="{FF2B5EF4-FFF2-40B4-BE49-F238E27FC236}">
                <a16:creationId xmlns:a16="http://schemas.microsoft.com/office/drawing/2014/main" xmlns="" id="{B61B2F31-1FAE-4B5E-9F16-9334C3015BAC}"/>
              </a:ext>
            </a:extLst>
          </p:cNvPr>
          <p:cNvSpPr/>
          <p:nvPr/>
        </p:nvSpPr>
        <p:spPr>
          <a:xfrm>
            <a:off x="6528045" y="2129731"/>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인증번호확인</a:t>
            </a:r>
          </a:p>
        </p:txBody>
      </p:sp>
      <p:cxnSp>
        <p:nvCxnSpPr>
          <p:cNvPr id="79" name="연결선: 꺾임 29">
            <a:extLst>
              <a:ext uri="{FF2B5EF4-FFF2-40B4-BE49-F238E27FC236}">
                <a16:creationId xmlns:a16="http://schemas.microsoft.com/office/drawing/2014/main" xmlns="" id="{68CC8553-9013-4D75-B8C1-5DDC1C9C11E4}"/>
              </a:ext>
            </a:extLst>
          </p:cNvPr>
          <p:cNvCxnSpPr>
            <a:cxnSpLocks/>
            <a:stCxn id="82" idx="3"/>
          </p:cNvCxnSpPr>
          <p:nvPr/>
        </p:nvCxnSpPr>
        <p:spPr>
          <a:xfrm>
            <a:off x="8223346" y="2826282"/>
            <a:ext cx="406129" cy="5410"/>
          </a:xfrm>
          <a:prstGeom prst="bentConnector3">
            <a:avLst>
              <a:gd name="adj1" fmla="val 500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1" name="직사각형 80">
            <a:extLst>
              <a:ext uri="{FF2B5EF4-FFF2-40B4-BE49-F238E27FC236}">
                <a16:creationId xmlns:a16="http://schemas.microsoft.com/office/drawing/2014/main" xmlns="" id="{0299F278-8C5E-4652-8EC5-3A31D57CAED4}"/>
              </a:ext>
            </a:extLst>
          </p:cNvPr>
          <p:cNvSpPr/>
          <p:nvPr/>
        </p:nvSpPr>
        <p:spPr>
          <a:xfrm>
            <a:off x="1984349" y="3701050"/>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82" name="순서도: 판단 81">
            <a:extLst>
              <a:ext uri="{FF2B5EF4-FFF2-40B4-BE49-F238E27FC236}">
                <a16:creationId xmlns:a16="http://schemas.microsoft.com/office/drawing/2014/main" xmlns="" id="{8D4F4747-9751-4A7E-9A2C-A60BC5D2D21F}"/>
              </a:ext>
            </a:extLst>
          </p:cNvPr>
          <p:cNvSpPr/>
          <p:nvPr/>
        </p:nvSpPr>
        <p:spPr>
          <a:xfrm>
            <a:off x="6290100" y="2646262"/>
            <a:ext cx="1933246" cy="36004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certifiedCheck</a:t>
            </a:r>
            <a:r>
              <a:rPr lang="en-US" altLang="ko-KR" sz="800" dirty="0">
                <a:solidFill>
                  <a:schemeClr val="tx1"/>
                </a:solidFill>
              </a:rPr>
              <a:t>()</a:t>
            </a:r>
            <a:endParaRPr lang="ko-KR" altLang="en-US" sz="800" dirty="0">
              <a:solidFill>
                <a:schemeClr val="tx1"/>
              </a:solidFill>
            </a:endParaRPr>
          </a:p>
        </p:txBody>
      </p:sp>
      <p:cxnSp>
        <p:nvCxnSpPr>
          <p:cNvPr id="83" name="직선 화살표 연결선 82">
            <a:extLst>
              <a:ext uri="{FF2B5EF4-FFF2-40B4-BE49-F238E27FC236}">
                <a16:creationId xmlns:a16="http://schemas.microsoft.com/office/drawing/2014/main" xmlns="" id="{3EDA3593-F331-4B43-B8B1-68EE7CADE1D7}"/>
              </a:ext>
            </a:extLst>
          </p:cNvPr>
          <p:cNvCxnSpPr>
            <a:stCxn id="70" idx="2"/>
            <a:endCxn id="82" idx="0"/>
          </p:cNvCxnSpPr>
          <p:nvPr/>
        </p:nvCxnSpPr>
        <p:spPr>
          <a:xfrm>
            <a:off x="7256720" y="2468429"/>
            <a:ext cx="3" cy="17783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xmlns="" id="{3EDA3593-F331-4B43-B8B1-68EE7CADE1D7}"/>
              </a:ext>
            </a:extLst>
          </p:cNvPr>
          <p:cNvCxnSpPr>
            <a:stCxn id="82" idx="2"/>
            <a:endCxn id="89" idx="0"/>
          </p:cNvCxnSpPr>
          <p:nvPr/>
        </p:nvCxnSpPr>
        <p:spPr>
          <a:xfrm>
            <a:off x="7256723" y="3006302"/>
            <a:ext cx="0" cy="26798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1" name="순서도: 처리 90">
            <a:extLst>
              <a:ext uri="{FF2B5EF4-FFF2-40B4-BE49-F238E27FC236}">
                <a16:creationId xmlns:a16="http://schemas.microsoft.com/office/drawing/2014/main" xmlns="" id="{B61B2F31-1FAE-4B5E-9F16-9334C3015BAC}"/>
              </a:ext>
            </a:extLst>
          </p:cNvPr>
          <p:cNvSpPr/>
          <p:nvPr/>
        </p:nvSpPr>
        <p:spPr>
          <a:xfrm>
            <a:off x="6528048" y="4121664"/>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다음단계</a:t>
            </a:r>
          </a:p>
        </p:txBody>
      </p:sp>
      <p:cxnSp>
        <p:nvCxnSpPr>
          <p:cNvPr id="92" name="직선 화살표 연결선 91">
            <a:extLst>
              <a:ext uri="{FF2B5EF4-FFF2-40B4-BE49-F238E27FC236}">
                <a16:creationId xmlns:a16="http://schemas.microsoft.com/office/drawing/2014/main" xmlns="" id="{3EDA3593-F331-4B43-B8B1-68EE7CADE1D7}"/>
              </a:ext>
            </a:extLst>
          </p:cNvPr>
          <p:cNvCxnSpPr>
            <a:stCxn id="89" idx="2"/>
            <a:endCxn id="91" idx="0"/>
          </p:cNvCxnSpPr>
          <p:nvPr/>
        </p:nvCxnSpPr>
        <p:spPr>
          <a:xfrm>
            <a:off x="7256723" y="3829757"/>
            <a:ext cx="0" cy="29190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98" name="직선 화살표 연결선 97">
            <a:extLst>
              <a:ext uri="{FF2B5EF4-FFF2-40B4-BE49-F238E27FC236}">
                <a16:creationId xmlns:a16="http://schemas.microsoft.com/office/drawing/2014/main" xmlns="" id="{3EDA3593-F331-4B43-B8B1-68EE7CADE1D7}"/>
              </a:ext>
            </a:extLst>
          </p:cNvPr>
          <p:cNvCxnSpPr>
            <a:stCxn id="91" idx="2"/>
            <a:endCxn id="60" idx="0"/>
          </p:cNvCxnSpPr>
          <p:nvPr/>
        </p:nvCxnSpPr>
        <p:spPr>
          <a:xfrm>
            <a:off x="7256723" y="4460362"/>
            <a:ext cx="0" cy="17837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1" name="순서도: 판단 100">
            <a:extLst>
              <a:ext uri="{FF2B5EF4-FFF2-40B4-BE49-F238E27FC236}">
                <a16:creationId xmlns:a16="http://schemas.microsoft.com/office/drawing/2014/main" xmlns="" id="{8D4F4747-9751-4A7E-9A2C-A60BC5D2D21F}"/>
              </a:ext>
            </a:extLst>
          </p:cNvPr>
          <p:cNvSpPr/>
          <p:nvPr/>
        </p:nvSpPr>
        <p:spPr>
          <a:xfrm>
            <a:off x="6060752" y="5152933"/>
            <a:ext cx="2391937" cy="672525"/>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spAutoFit/>
          </a:bodyPr>
          <a:lstStyle/>
          <a:p>
            <a:pPr algn="ctr"/>
            <a:r>
              <a:rPr lang="en-US" altLang="ko-KR" sz="800" dirty="0" err="1">
                <a:solidFill>
                  <a:schemeClr val="tx1"/>
                </a:solidFill>
              </a:rPr>
              <a:t>MemberFindIdOkAction</a:t>
            </a:r>
            <a:r>
              <a:rPr lang="en-US" altLang="ko-KR" sz="800" dirty="0">
                <a:solidFill>
                  <a:schemeClr val="tx1"/>
                </a:solidFill>
              </a:rPr>
              <a:t>.</a:t>
            </a:r>
          </a:p>
          <a:p>
            <a:pPr algn="ctr"/>
            <a:r>
              <a:rPr lang="en-US" altLang="ko-KR" sz="800" dirty="0">
                <a:solidFill>
                  <a:schemeClr val="tx1"/>
                </a:solidFill>
              </a:rPr>
              <a:t>java</a:t>
            </a:r>
            <a:endParaRPr lang="ko-KR" altLang="en-US" sz="800" dirty="0">
              <a:solidFill>
                <a:schemeClr val="tx1"/>
              </a:solidFill>
            </a:endParaRPr>
          </a:p>
        </p:txBody>
      </p:sp>
      <p:cxnSp>
        <p:nvCxnSpPr>
          <p:cNvPr id="111" name="직선 화살표 연결선 110">
            <a:extLst>
              <a:ext uri="{FF2B5EF4-FFF2-40B4-BE49-F238E27FC236}">
                <a16:creationId xmlns:a16="http://schemas.microsoft.com/office/drawing/2014/main" xmlns="" id="{3EDA3593-F331-4B43-B8B1-68EE7CADE1D7}"/>
              </a:ext>
            </a:extLst>
          </p:cNvPr>
          <p:cNvCxnSpPr>
            <a:stCxn id="60" idx="2"/>
            <a:endCxn id="101" idx="0"/>
          </p:cNvCxnSpPr>
          <p:nvPr/>
        </p:nvCxnSpPr>
        <p:spPr>
          <a:xfrm flipH="1">
            <a:off x="7256721" y="4998773"/>
            <a:ext cx="2" cy="15416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30" name="직선 화살표 연결선 129"/>
          <p:cNvCxnSpPr/>
          <p:nvPr/>
        </p:nvCxnSpPr>
        <p:spPr>
          <a:xfrm>
            <a:off x="5629182" y="5385512"/>
            <a:ext cx="387705"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31" name="직선 화살표 연결선 130"/>
          <p:cNvCxnSpPr/>
          <p:nvPr/>
        </p:nvCxnSpPr>
        <p:spPr>
          <a:xfrm flipH="1">
            <a:off x="5650710" y="5742623"/>
            <a:ext cx="366177"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35" name="순서도: 문서 134"/>
          <p:cNvSpPr/>
          <p:nvPr/>
        </p:nvSpPr>
        <p:spPr>
          <a:xfrm>
            <a:off x="6621027" y="6042088"/>
            <a:ext cx="1385342" cy="330299"/>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findIdOk.jsp</a:t>
            </a:r>
            <a:endParaRPr lang="ko-KR" altLang="en-US" sz="800" dirty="0">
              <a:solidFill>
                <a:schemeClr val="tx1"/>
              </a:solidFill>
            </a:endParaRPr>
          </a:p>
        </p:txBody>
      </p:sp>
      <p:cxnSp>
        <p:nvCxnSpPr>
          <p:cNvPr id="136" name="직선 화살표 연결선 135">
            <a:extLst>
              <a:ext uri="{FF2B5EF4-FFF2-40B4-BE49-F238E27FC236}">
                <a16:creationId xmlns:a16="http://schemas.microsoft.com/office/drawing/2014/main" xmlns="" id="{3EDA3593-F331-4B43-B8B1-68EE7CADE1D7}"/>
              </a:ext>
            </a:extLst>
          </p:cNvPr>
          <p:cNvCxnSpPr>
            <a:stCxn id="101" idx="2"/>
          </p:cNvCxnSpPr>
          <p:nvPr/>
        </p:nvCxnSpPr>
        <p:spPr>
          <a:xfrm>
            <a:off x="7256721" y="5825458"/>
            <a:ext cx="2" cy="21663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58" name="직사각형 157">
            <a:extLst>
              <a:ext uri="{FF2B5EF4-FFF2-40B4-BE49-F238E27FC236}">
                <a16:creationId xmlns:a16="http://schemas.microsoft.com/office/drawing/2014/main" xmlns="" id="{0299F278-8C5E-4652-8EC5-3A31D57CAED4}"/>
              </a:ext>
            </a:extLst>
          </p:cNvPr>
          <p:cNvSpPr/>
          <p:nvPr/>
        </p:nvSpPr>
        <p:spPr>
          <a:xfrm>
            <a:off x="7313698" y="3045888"/>
            <a:ext cx="341760"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62" name="직사각형 161">
            <a:extLst>
              <a:ext uri="{FF2B5EF4-FFF2-40B4-BE49-F238E27FC236}">
                <a16:creationId xmlns:a16="http://schemas.microsoft.com/office/drawing/2014/main" xmlns="" id="{0299F278-8C5E-4652-8EC5-3A31D57CAED4}"/>
              </a:ext>
            </a:extLst>
          </p:cNvPr>
          <p:cNvSpPr/>
          <p:nvPr/>
        </p:nvSpPr>
        <p:spPr>
          <a:xfrm>
            <a:off x="8240312" y="4584446"/>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163" name="연결선: 꺾임 29">
            <a:extLst>
              <a:ext uri="{FF2B5EF4-FFF2-40B4-BE49-F238E27FC236}">
                <a16:creationId xmlns:a16="http://schemas.microsoft.com/office/drawing/2014/main" xmlns="" id="{68CC8553-9013-4D75-B8C1-5DDC1C9C11E4}"/>
              </a:ext>
            </a:extLst>
          </p:cNvPr>
          <p:cNvCxnSpPr>
            <a:cxnSpLocks/>
            <a:stCxn id="101" idx="3"/>
          </p:cNvCxnSpPr>
          <p:nvPr/>
        </p:nvCxnSpPr>
        <p:spPr>
          <a:xfrm flipV="1">
            <a:off x="8452689" y="5488961"/>
            <a:ext cx="238933" cy="235"/>
          </a:xfrm>
          <a:prstGeom prst="bentConnector3">
            <a:avLst>
              <a:gd name="adj1" fmla="val 500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79" name="직사각형 178">
            <a:extLst>
              <a:ext uri="{FF2B5EF4-FFF2-40B4-BE49-F238E27FC236}">
                <a16:creationId xmlns:a16="http://schemas.microsoft.com/office/drawing/2014/main" xmlns="" id="{0299F278-8C5E-4652-8EC5-3A31D57CAED4}"/>
              </a:ext>
            </a:extLst>
          </p:cNvPr>
          <p:cNvSpPr/>
          <p:nvPr/>
        </p:nvSpPr>
        <p:spPr>
          <a:xfrm>
            <a:off x="6884874" y="5826644"/>
            <a:ext cx="341760"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grpSp>
        <p:nvGrpSpPr>
          <p:cNvPr id="47" name="그룹 46">
            <a:extLst>
              <a:ext uri="{FF2B5EF4-FFF2-40B4-BE49-F238E27FC236}">
                <a16:creationId xmlns:a16="http://schemas.microsoft.com/office/drawing/2014/main" xmlns="" id="{1225A753-CACA-4341-B492-CF16F0751CCB}"/>
              </a:ext>
            </a:extLst>
          </p:cNvPr>
          <p:cNvGrpSpPr/>
          <p:nvPr/>
        </p:nvGrpSpPr>
        <p:grpSpPr>
          <a:xfrm>
            <a:off x="4657488" y="4960642"/>
            <a:ext cx="848514" cy="1461241"/>
            <a:chOff x="4450548" y="5707001"/>
            <a:chExt cx="611352" cy="789514"/>
          </a:xfrm>
        </p:grpSpPr>
        <p:pic>
          <p:nvPicPr>
            <p:cNvPr id="48" name="그림 47" descr="모니터, 컴퓨터이(가) 표시된 사진&#10;&#10;자동 생성된 설명">
              <a:extLst>
                <a:ext uri="{FF2B5EF4-FFF2-40B4-BE49-F238E27FC236}">
                  <a16:creationId xmlns:a16="http://schemas.microsoft.com/office/drawing/2014/main" xmlns=""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0548" y="5707001"/>
              <a:ext cx="611352" cy="611352"/>
            </a:xfrm>
            <a:prstGeom prst="rect">
              <a:avLst/>
            </a:prstGeom>
          </p:spPr>
        </p:pic>
        <p:sp>
          <p:nvSpPr>
            <p:cNvPr id="49" name="직사각형 48">
              <a:extLst>
                <a:ext uri="{FF2B5EF4-FFF2-40B4-BE49-F238E27FC236}">
                  <a16:creationId xmlns:a16="http://schemas.microsoft.com/office/drawing/2014/main" xmlns="" id="{34C2B5BD-4BEE-2342-86E9-7F236B43808A}"/>
                </a:ext>
              </a:extLst>
            </p:cNvPr>
            <p:cNvSpPr/>
            <p:nvPr/>
          </p:nvSpPr>
          <p:spPr>
            <a:xfrm>
              <a:off x="4506731" y="6193836"/>
              <a:ext cx="516229" cy="302679"/>
            </a:xfrm>
            <a:prstGeom prst="rect">
              <a:avLst/>
            </a:prstGeom>
          </p:spPr>
          <p:txBody>
            <a:bodyPr wrap="none">
              <a:spAutoFit/>
            </a:bodyPr>
            <a:lstStyle/>
            <a:p>
              <a:pPr algn="ctr"/>
              <a:r>
                <a:rPr lang="en-US" altLang="ko-KR" sz="800" dirty="0">
                  <a:latin typeface="+mn-ea"/>
                </a:rPr>
                <a:t>DG-MEMBER</a:t>
              </a:r>
            </a:p>
            <a:p>
              <a:pPr algn="ctr"/>
              <a:r>
                <a:rPr lang="en-US" altLang="ko-KR" sz="800" dirty="0">
                  <a:latin typeface="+mn-ea"/>
                </a:rPr>
                <a:t>DG_TRAINER</a:t>
              </a:r>
            </a:p>
            <a:p>
              <a:pPr algn="ctr"/>
              <a:endParaRPr lang="en-US" altLang="ko-KR" sz="800" dirty="0">
                <a:latin typeface="+mn-ea"/>
              </a:endParaRPr>
            </a:p>
          </p:txBody>
        </p:sp>
      </p:grpSp>
      <p:sp>
        <p:nvSpPr>
          <p:cNvPr id="53" name="직사각형 52">
            <a:extLst>
              <a:ext uri="{FF2B5EF4-FFF2-40B4-BE49-F238E27FC236}">
                <a16:creationId xmlns:a16="http://schemas.microsoft.com/office/drawing/2014/main" xmlns="" id="{0299F278-8C5E-4652-8EC5-3A31D57CAED4}"/>
              </a:ext>
            </a:extLst>
          </p:cNvPr>
          <p:cNvSpPr/>
          <p:nvPr/>
        </p:nvSpPr>
        <p:spPr>
          <a:xfrm>
            <a:off x="2842220" y="4344518"/>
            <a:ext cx="341760"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54" name="연결선: 꺾임 29">
            <a:extLst>
              <a:ext uri="{FF2B5EF4-FFF2-40B4-BE49-F238E27FC236}">
                <a16:creationId xmlns:a16="http://schemas.microsoft.com/office/drawing/2014/main" xmlns="" id="{68CC8553-9013-4D75-B8C1-5DDC1C9C11E4}"/>
              </a:ext>
            </a:extLst>
          </p:cNvPr>
          <p:cNvCxnSpPr>
            <a:cxnSpLocks/>
            <a:stCxn id="57" idx="1"/>
            <a:endCxn id="44" idx="5"/>
          </p:cNvCxnSpPr>
          <p:nvPr/>
        </p:nvCxnSpPr>
        <p:spPr>
          <a:xfrm rot="10800000" flipH="1">
            <a:off x="2198387" y="3006604"/>
            <a:ext cx="348075" cy="1715639"/>
          </a:xfrm>
          <a:prstGeom prst="bentConnector3">
            <a:avLst>
              <a:gd name="adj1" fmla="val -65676"/>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xmlns="" id="{0299F278-8C5E-4652-8EC5-3A31D57CAED4}"/>
              </a:ext>
            </a:extLst>
          </p:cNvPr>
          <p:cNvSpPr/>
          <p:nvPr/>
        </p:nvSpPr>
        <p:spPr>
          <a:xfrm>
            <a:off x="8265707" y="2610838"/>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60" name="순서도: 판단 59">
            <a:extLst>
              <a:ext uri="{FF2B5EF4-FFF2-40B4-BE49-F238E27FC236}">
                <a16:creationId xmlns:a16="http://schemas.microsoft.com/office/drawing/2014/main" xmlns="" id="{8D4F4747-9751-4A7E-9A2C-A60BC5D2D21F}"/>
              </a:ext>
            </a:extLst>
          </p:cNvPr>
          <p:cNvSpPr/>
          <p:nvPr/>
        </p:nvSpPr>
        <p:spPr>
          <a:xfrm>
            <a:off x="6290100" y="4638733"/>
            <a:ext cx="1933246" cy="36004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유효성검사</a:t>
            </a:r>
          </a:p>
        </p:txBody>
      </p:sp>
      <p:sp>
        <p:nvSpPr>
          <p:cNvPr id="63" name="직사각형 62">
            <a:extLst>
              <a:ext uri="{FF2B5EF4-FFF2-40B4-BE49-F238E27FC236}">
                <a16:creationId xmlns:a16="http://schemas.microsoft.com/office/drawing/2014/main" xmlns="" id="{0299F278-8C5E-4652-8EC5-3A31D57CAED4}"/>
              </a:ext>
            </a:extLst>
          </p:cNvPr>
          <p:cNvSpPr/>
          <p:nvPr/>
        </p:nvSpPr>
        <p:spPr>
          <a:xfrm>
            <a:off x="6914960" y="4968131"/>
            <a:ext cx="341760"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67" name="연결선: 꺾임 29">
            <a:extLst>
              <a:ext uri="{FF2B5EF4-FFF2-40B4-BE49-F238E27FC236}">
                <a16:creationId xmlns:a16="http://schemas.microsoft.com/office/drawing/2014/main" xmlns="" id="{68CC8553-9013-4D75-B8C1-5DDC1C9C11E4}"/>
              </a:ext>
            </a:extLst>
          </p:cNvPr>
          <p:cNvCxnSpPr>
            <a:cxnSpLocks/>
            <a:stCxn id="60" idx="3"/>
            <a:endCxn id="93" idx="1"/>
          </p:cNvCxnSpPr>
          <p:nvPr/>
        </p:nvCxnSpPr>
        <p:spPr>
          <a:xfrm flipV="1">
            <a:off x="8223346" y="4818037"/>
            <a:ext cx="433037" cy="716"/>
          </a:xfrm>
          <a:prstGeom prst="bentConnector3">
            <a:avLst>
              <a:gd name="adj1" fmla="val 500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xmlns="" id="{0299F278-8C5E-4652-8EC5-3A31D57CAED4}"/>
              </a:ext>
            </a:extLst>
          </p:cNvPr>
          <p:cNvSpPr/>
          <p:nvPr/>
        </p:nvSpPr>
        <p:spPr>
          <a:xfrm>
            <a:off x="8383012" y="5263762"/>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84" name="직사각형 83">
            <a:extLst>
              <a:ext uri="{FF2B5EF4-FFF2-40B4-BE49-F238E27FC236}">
                <a16:creationId xmlns:a16="http://schemas.microsoft.com/office/drawing/2014/main" xmlns="" id="{0299F278-8C5E-4652-8EC5-3A31D57CAED4}"/>
              </a:ext>
            </a:extLst>
          </p:cNvPr>
          <p:cNvSpPr/>
          <p:nvPr/>
        </p:nvSpPr>
        <p:spPr>
          <a:xfrm>
            <a:off x="3230133" y="3780914"/>
            <a:ext cx="364202" cy="215444"/>
          </a:xfrm>
          <a:prstGeom prst="rect">
            <a:avLst/>
          </a:prstGeom>
        </p:spPr>
        <p:txBody>
          <a:bodyPr wrap="none">
            <a:spAutoFit/>
          </a:bodyPr>
          <a:lstStyle/>
          <a:p>
            <a:r>
              <a:rPr lang="en-US" altLang="ko-KR" sz="800" dirty="0">
                <a:solidFill>
                  <a:srgbClr val="FF0000"/>
                </a:solidFill>
              </a:rPr>
              <a:t>ajax</a:t>
            </a:r>
            <a:endParaRPr lang="ko-KR" altLang="en-US" sz="800" dirty="0">
              <a:solidFill>
                <a:srgbClr val="FF0000"/>
              </a:solidFill>
            </a:endParaRPr>
          </a:p>
        </p:txBody>
      </p:sp>
      <p:sp>
        <p:nvSpPr>
          <p:cNvPr id="80" name="순서도: 처리 79">
            <a:extLst>
              <a:ext uri="{FF2B5EF4-FFF2-40B4-BE49-F238E27FC236}">
                <a16:creationId xmlns:a16="http://schemas.microsoft.com/office/drawing/2014/main" xmlns="" id="{33521828-51D5-4BDF-80BE-7C9BF2DB1940}"/>
              </a:ext>
            </a:extLst>
          </p:cNvPr>
          <p:cNvSpPr/>
          <p:nvPr/>
        </p:nvSpPr>
        <p:spPr>
          <a:xfrm>
            <a:off x="8612481" y="2610838"/>
            <a:ext cx="1333878" cy="555467"/>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인증번호가 </a:t>
            </a:r>
            <a:endParaRPr lang="en-US" altLang="ko-KR" sz="800" dirty="0">
              <a:solidFill>
                <a:schemeClr val="tx1"/>
              </a:solidFill>
            </a:endParaRPr>
          </a:p>
          <a:p>
            <a:pPr algn="ctr"/>
            <a:r>
              <a:rPr lang="ko-KR" altLang="en-US" sz="800" dirty="0">
                <a:solidFill>
                  <a:schemeClr val="tx1"/>
                </a:solidFill>
              </a:rPr>
              <a:t>틀렸습니다</a:t>
            </a:r>
            <a:endParaRPr lang="en-US" altLang="ko-KR" sz="800" dirty="0">
              <a:solidFill>
                <a:schemeClr val="tx1"/>
              </a:solidFill>
            </a:endParaRPr>
          </a:p>
          <a:p>
            <a:pPr algn="ctr">
              <a:lnSpc>
                <a:spcPct val="90000"/>
              </a:lnSpc>
            </a:pPr>
            <a:endParaRPr lang="en-US" altLang="ko-KR" sz="800" dirty="0">
              <a:solidFill>
                <a:schemeClr val="tx1"/>
              </a:solidFill>
              <a:latin typeface="+mn-ea"/>
            </a:endParaRPr>
          </a:p>
        </p:txBody>
      </p:sp>
      <p:sp>
        <p:nvSpPr>
          <p:cNvPr id="85" name="사각형: 둥근 모서리 244">
            <a:extLst>
              <a:ext uri="{FF2B5EF4-FFF2-40B4-BE49-F238E27FC236}">
                <a16:creationId xmlns:a16="http://schemas.microsoft.com/office/drawing/2014/main" xmlns="" id="{11497AE7-98EC-494B-BDC7-DCA11EF169AC}"/>
              </a:ext>
            </a:extLst>
          </p:cNvPr>
          <p:cNvSpPr/>
          <p:nvPr/>
        </p:nvSpPr>
        <p:spPr>
          <a:xfrm>
            <a:off x="9085188" y="2964172"/>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89" name="순서도: 처리 88">
            <a:extLst>
              <a:ext uri="{FF2B5EF4-FFF2-40B4-BE49-F238E27FC236}">
                <a16:creationId xmlns:a16="http://schemas.microsoft.com/office/drawing/2014/main" xmlns="" id="{33521828-51D5-4BDF-80BE-7C9BF2DB1940}"/>
              </a:ext>
            </a:extLst>
          </p:cNvPr>
          <p:cNvSpPr/>
          <p:nvPr/>
        </p:nvSpPr>
        <p:spPr>
          <a:xfrm>
            <a:off x="6589784" y="3274290"/>
            <a:ext cx="1333878" cy="555467"/>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인증번호가 </a:t>
            </a:r>
            <a:endParaRPr lang="en-US" altLang="ko-KR" sz="800" dirty="0">
              <a:solidFill>
                <a:schemeClr val="tx1"/>
              </a:solidFill>
            </a:endParaRPr>
          </a:p>
          <a:p>
            <a:pPr algn="ctr"/>
            <a:r>
              <a:rPr lang="ko-KR" altLang="en-US" sz="800" dirty="0">
                <a:solidFill>
                  <a:schemeClr val="tx1"/>
                </a:solidFill>
              </a:rPr>
              <a:t>확인되었습니다</a:t>
            </a:r>
            <a:endParaRPr lang="en-US" altLang="ko-KR" sz="800" dirty="0">
              <a:solidFill>
                <a:schemeClr val="tx1"/>
              </a:solidFill>
            </a:endParaRPr>
          </a:p>
          <a:p>
            <a:pPr algn="ctr">
              <a:lnSpc>
                <a:spcPct val="90000"/>
              </a:lnSpc>
            </a:pPr>
            <a:endParaRPr lang="en-US" altLang="ko-KR" sz="800" dirty="0">
              <a:solidFill>
                <a:schemeClr val="tx1"/>
              </a:solidFill>
              <a:latin typeface="+mn-ea"/>
            </a:endParaRPr>
          </a:p>
        </p:txBody>
      </p:sp>
      <p:sp>
        <p:nvSpPr>
          <p:cNvPr id="90" name="사각형: 둥근 모서리 244">
            <a:extLst>
              <a:ext uri="{FF2B5EF4-FFF2-40B4-BE49-F238E27FC236}">
                <a16:creationId xmlns:a16="http://schemas.microsoft.com/office/drawing/2014/main" xmlns="" id="{11497AE7-98EC-494B-BDC7-DCA11EF169AC}"/>
              </a:ext>
            </a:extLst>
          </p:cNvPr>
          <p:cNvSpPr/>
          <p:nvPr/>
        </p:nvSpPr>
        <p:spPr>
          <a:xfrm>
            <a:off x="7055754" y="3646108"/>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93" name="순서도: 처리 92">
            <a:extLst>
              <a:ext uri="{FF2B5EF4-FFF2-40B4-BE49-F238E27FC236}">
                <a16:creationId xmlns:a16="http://schemas.microsoft.com/office/drawing/2014/main" xmlns="" id="{33521828-51D5-4BDF-80BE-7C9BF2DB1940}"/>
              </a:ext>
            </a:extLst>
          </p:cNvPr>
          <p:cNvSpPr/>
          <p:nvPr/>
        </p:nvSpPr>
        <p:spPr>
          <a:xfrm>
            <a:off x="8656383" y="4483140"/>
            <a:ext cx="1333878" cy="669793"/>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인증번호를 </a:t>
            </a:r>
            <a:endParaRPr lang="en-US" altLang="ko-KR" sz="800" dirty="0">
              <a:solidFill>
                <a:schemeClr val="tx1"/>
              </a:solidFill>
            </a:endParaRPr>
          </a:p>
          <a:p>
            <a:pPr algn="ctr"/>
            <a:r>
              <a:rPr lang="ko-KR" altLang="en-US" sz="800" dirty="0">
                <a:solidFill>
                  <a:schemeClr val="tx1"/>
                </a:solidFill>
              </a:rPr>
              <a:t>확인해주세요</a:t>
            </a:r>
            <a:r>
              <a:rPr lang="en-US" altLang="ko-KR" sz="800" dirty="0">
                <a:solidFill>
                  <a:schemeClr val="tx1"/>
                </a:solidFill>
              </a:rPr>
              <a:t>.</a:t>
            </a:r>
          </a:p>
          <a:p>
            <a:pPr algn="ctr"/>
            <a:r>
              <a:rPr lang="ko-KR" altLang="en-US" sz="800" dirty="0" err="1">
                <a:solidFill>
                  <a:schemeClr val="tx1"/>
                </a:solidFill>
              </a:rPr>
              <a:t>다시확인해주세요</a:t>
            </a:r>
            <a:endParaRPr lang="en-US" altLang="ko-KR" sz="800" dirty="0">
              <a:solidFill>
                <a:schemeClr val="tx1"/>
              </a:solidFill>
            </a:endParaRPr>
          </a:p>
          <a:p>
            <a:pPr algn="ctr">
              <a:lnSpc>
                <a:spcPct val="90000"/>
              </a:lnSpc>
            </a:pPr>
            <a:endParaRPr lang="en-US" altLang="ko-KR" sz="800" dirty="0">
              <a:solidFill>
                <a:schemeClr val="tx1"/>
              </a:solidFill>
              <a:latin typeface="+mn-ea"/>
            </a:endParaRPr>
          </a:p>
        </p:txBody>
      </p:sp>
      <p:sp>
        <p:nvSpPr>
          <p:cNvPr id="94" name="사각형: 둥근 모서리 244">
            <a:extLst>
              <a:ext uri="{FF2B5EF4-FFF2-40B4-BE49-F238E27FC236}">
                <a16:creationId xmlns:a16="http://schemas.microsoft.com/office/drawing/2014/main" xmlns="" id="{11497AE7-98EC-494B-BDC7-DCA11EF169AC}"/>
              </a:ext>
            </a:extLst>
          </p:cNvPr>
          <p:cNvSpPr/>
          <p:nvPr/>
        </p:nvSpPr>
        <p:spPr>
          <a:xfrm>
            <a:off x="9119985" y="4993980"/>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95" name="순서도: 처리 94">
            <a:extLst>
              <a:ext uri="{FF2B5EF4-FFF2-40B4-BE49-F238E27FC236}">
                <a16:creationId xmlns:a16="http://schemas.microsoft.com/office/drawing/2014/main" xmlns="" id="{33521828-51D5-4BDF-80BE-7C9BF2DB1940}"/>
              </a:ext>
            </a:extLst>
          </p:cNvPr>
          <p:cNvSpPr/>
          <p:nvPr/>
        </p:nvSpPr>
        <p:spPr>
          <a:xfrm>
            <a:off x="8668407" y="5149733"/>
            <a:ext cx="1333878" cy="669793"/>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등록된 핸드폰번호로 된 </a:t>
            </a:r>
            <a:endParaRPr lang="en-US" altLang="ko-KR" sz="800" dirty="0">
              <a:solidFill>
                <a:schemeClr val="tx1"/>
              </a:solidFill>
            </a:endParaRPr>
          </a:p>
          <a:p>
            <a:pPr algn="ctr"/>
            <a:r>
              <a:rPr lang="ko-KR" altLang="en-US" sz="800" dirty="0">
                <a:solidFill>
                  <a:schemeClr val="tx1"/>
                </a:solidFill>
              </a:rPr>
              <a:t>계정이 없습니다</a:t>
            </a:r>
            <a:endParaRPr lang="en-US" altLang="ko-KR" sz="800" dirty="0">
              <a:solidFill>
                <a:schemeClr val="tx1"/>
              </a:solidFill>
              <a:latin typeface="+mn-ea"/>
            </a:endParaRPr>
          </a:p>
        </p:txBody>
      </p:sp>
      <p:sp>
        <p:nvSpPr>
          <p:cNvPr id="96" name="사각형: 둥근 모서리 244">
            <a:extLst>
              <a:ext uri="{FF2B5EF4-FFF2-40B4-BE49-F238E27FC236}">
                <a16:creationId xmlns:a16="http://schemas.microsoft.com/office/drawing/2014/main" xmlns="" id="{11497AE7-98EC-494B-BDC7-DCA11EF169AC}"/>
              </a:ext>
            </a:extLst>
          </p:cNvPr>
          <p:cNvSpPr/>
          <p:nvPr/>
        </p:nvSpPr>
        <p:spPr>
          <a:xfrm>
            <a:off x="9141114" y="5592808"/>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Tree>
    <p:extLst>
      <p:ext uri="{BB962C8B-B14F-4D97-AF65-F5344CB8AC3E}">
        <p14:creationId xmlns:p14="http://schemas.microsoft.com/office/powerpoint/2010/main" val="42613404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User flow :PW </a:t>
            </a:r>
            <a:r>
              <a:rPr lang="ko-KR" altLang="en-US" dirty="0"/>
              <a:t>찾기</a:t>
            </a:r>
            <a:r>
              <a:rPr lang="en-US" altLang="ko-KR" dirty="0"/>
              <a:t>,PW </a:t>
            </a:r>
            <a:r>
              <a:rPr lang="ko-KR" altLang="en-US" dirty="0"/>
              <a:t>변경</a:t>
            </a:r>
          </a:p>
        </p:txBody>
      </p:sp>
      <p:graphicFrame>
        <p:nvGraphicFramePr>
          <p:cNvPr id="40" name="표 39">
            <a:extLst>
              <a:ext uri="{FF2B5EF4-FFF2-40B4-BE49-F238E27FC236}">
                <a16:creationId xmlns:a16="http://schemas.microsoft.com/office/drawing/2014/main" xmlns="" id="{8B87A678-AF99-4807-A120-CB661ED337F4}"/>
              </a:ext>
            </a:extLst>
          </p:cNvPr>
          <p:cNvGraphicFramePr>
            <a:graphicFrameLocks noGrp="1"/>
          </p:cNvGraphicFramePr>
          <p:nvPr/>
        </p:nvGraphicFramePr>
        <p:xfrm>
          <a:off x="478141" y="1004952"/>
          <a:ext cx="11665296" cy="5762452"/>
        </p:xfrm>
        <a:graphic>
          <a:graphicData uri="http://schemas.openxmlformats.org/drawingml/2006/table">
            <a:tbl>
              <a:tblPr>
                <a:tableStyleId>{5C22544A-7EE6-4342-B048-85BDC9FD1C3A}</a:tableStyleId>
              </a:tblPr>
              <a:tblGrid>
                <a:gridCol w="792088">
                  <a:extLst>
                    <a:ext uri="{9D8B030D-6E8A-4147-A177-3AD203B41FA5}">
                      <a16:colId xmlns:a16="http://schemas.microsoft.com/office/drawing/2014/main" xmlns="" val="554055183"/>
                    </a:ext>
                  </a:extLst>
                </a:gridCol>
                <a:gridCol w="7058019">
                  <a:extLst>
                    <a:ext uri="{9D8B030D-6E8A-4147-A177-3AD203B41FA5}">
                      <a16:colId xmlns:a16="http://schemas.microsoft.com/office/drawing/2014/main" xmlns="" val="20000"/>
                    </a:ext>
                  </a:extLst>
                </a:gridCol>
                <a:gridCol w="3815189">
                  <a:extLst>
                    <a:ext uri="{9D8B030D-6E8A-4147-A177-3AD203B41FA5}">
                      <a16:colId xmlns:a16="http://schemas.microsoft.com/office/drawing/2014/main" xmlns="" val="20002"/>
                    </a:ext>
                  </a:extLst>
                </a:gridCol>
              </a:tblGrid>
              <a:tr h="433860">
                <a:tc rowSpan="2">
                  <a:txBody>
                    <a:bodyPr/>
                    <a:lstStyle/>
                    <a:p>
                      <a:pPr algn="ctr" latinLnBrk="1"/>
                      <a:r>
                        <a:rPr lang="en-US" altLang="ko-KR" sz="1000" b="1" dirty="0" err="1">
                          <a:solidFill>
                            <a:schemeClr val="tx1"/>
                          </a:solidFill>
                        </a:rPr>
                        <a:t>Findpw</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r>
                        <a:rPr lang="ko-KR" altLang="en-US" sz="1000" b="0" dirty="0">
                          <a:solidFill>
                            <a:schemeClr val="tx1"/>
                          </a:solidFill>
                        </a:rPr>
                        <a:t>비밀번호 찾기</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000" dirty="0"/>
                        <a:t>비밀번호 변경</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0"/>
                  </a:ext>
                </a:extLst>
              </a:tr>
              <a:tr h="5328592">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b="1"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b="1"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xmlns="" val="10001"/>
                  </a:ext>
                </a:extLst>
              </a:tr>
            </a:tbl>
          </a:graphicData>
        </a:graphic>
      </p:graphicFrame>
      <p:sp>
        <p:nvSpPr>
          <p:cNvPr id="41" name="순서도: 문서 40"/>
          <p:cNvSpPr/>
          <p:nvPr/>
        </p:nvSpPr>
        <p:spPr>
          <a:xfrm>
            <a:off x="1898742" y="1661394"/>
            <a:ext cx="1385342" cy="330299"/>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findIdPw.jsp</a:t>
            </a:r>
            <a:endParaRPr lang="ko-KR" altLang="en-US" sz="800" dirty="0">
              <a:solidFill>
                <a:schemeClr val="tx1"/>
              </a:solidFill>
            </a:endParaRPr>
          </a:p>
        </p:txBody>
      </p:sp>
      <p:cxnSp>
        <p:nvCxnSpPr>
          <p:cNvPr id="42" name="직선 화살표 연결선 41">
            <a:extLst>
              <a:ext uri="{FF2B5EF4-FFF2-40B4-BE49-F238E27FC236}">
                <a16:creationId xmlns:a16="http://schemas.microsoft.com/office/drawing/2014/main" xmlns="" id="{3EDA3593-F331-4B43-B8B1-68EE7CADE1D7}"/>
              </a:ext>
            </a:extLst>
          </p:cNvPr>
          <p:cNvCxnSpPr>
            <a:stCxn id="41" idx="2"/>
            <a:endCxn id="50" idx="0"/>
          </p:cNvCxnSpPr>
          <p:nvPr/>
        </p:nvCxnSpPr>
        <p:spPr>
          <a:xfrm>
            <a:off x="2591413" y="1969857"/>
            <a:ext cx="0" cy="15940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4" name="평행 사변형 43"/>
          <p:cNvSpPr/>
          <p:nvPr/>
        </p:nvSpPr>
        <p:spPr>
          <a:xfrm>
            <a:off x="1862738" y="2664491"/>
            <a:ext cx="1457350" cy="36004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PhoneNum</a:t>
            </a:r>
            <a:endParaRPr lang="en-US" altLang="ko-KR" sz="800" dirty="0">
              <a:solidFill>
                <a:schemeClr val="tx1"/>
              </a:solidFill>
            </a:endParaRPr>
          </a:p>
        </p:txBody>
      </p:sp>
      <p:cxnSp>
        <p:nvCxnSpPr>
          <p:cNvPr id="45" name="직선 화살표 연결선 44">
            <a:extLst>
              <a:ext uri="{FF2B5EF4-FFF2-40B4-BE49-F238E27FC236}">
                <a16:creationId xmlns:a16="http://schemas.microsoft.com/office/drawing/2014/main" xmlns="" id="{3EDA3593-F331-4B43-B8B1-68EE7CADE1D7}"/>
              </a:ext>
            </a:extLst>
          </p:cNvPr>
          <p:cNvCxnSpPr>
            <a:stCxn id="44" idx="4"/>
            <a:endCxn id="46" idx="0"/>
          </p:cNvCxnSpPr>
          <p:nvPr/>
        </p:nvCxnSpPr>
        <p:spPr>
          <a:xfrm>
            <a:off x="2591413" y="3024531"/>
            <a:ext cx="0" cy="15126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6" name="순서도: 처리 45">
            <a:extLst>
              <a:ext uri="{FF2B5EF4-FFF2-40B4-BE49-F238E27FC236}">
                <a16:creationId xmlns:a16="http://schemas.microsoft.com/office/drawing/2014/main" xmlns="" id="{B61B2F31-1FAE-4B5E-9F16-9334C3015BAC}"/>
              </a:ext>
            </a:extLst>
          </p:cNvPr>
          <p:cNvSpPr/>
          <p:nvPr/>
        </p:nvSpPr>
        <p:spPr>
          <a:xfrm>
            <a:off x="1862738" y="3175800"/>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인증번호발송</a:t>
            </a:r>
          </a:p>
        </p:txBody>
      </p:sp>
      <p:sp>
        <p:nvSpPr>
          <p:cNvPr id="51" name="순서도: 처리 50">
            <a:extLst>
              <a:ext uri="{FF2B5EF4-FFF2-40B4-BE49-F238E27FC236}">
                <a16:creationId xmlns:a16="http://schemas.microsoft.com/office/drawing/2014/main" xmlns="" id="{B61B2F31-1FAE-4B5E-9F16-9334C3015BAC}"/>
              </a:ext>
            </a:extLst>
          </p:cNvPr>
          <p:cNvSpPr/>
          <p:nvPr/>
        </p:nvSpPr>
        <p:spPr>
          <a:xfrm>
            <a:off x="1862738" y="3688769"/>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sms</a:t>
            </a:r>
            <a:r>
              <a:rPr lang="en-US" altLang="ko-KR" sz="800" dirty="0">
                <a:solidFill>
                  <a:schemeClr val="tx1"/>
                </a:solidFill>
              </a:rPr>
              <a:t>()</a:t>
            </a:r>
            <a:endParaRPr lang="ko-KR" altLang="en-US" sz="800" dirty="0">
              <a:solidFill>
                <a:schemeClr val="tx1"/>
              </a:solidFill>
            </a:endParaRPr>
          </a:p>
        </p:txBody>
      </p:sp>
      <p:cxnSp>
        <p:nvCxnSpPr>
          <p:cNvPr id="52" name="직선 화살표 연결선 51">
            <a:extLst>
              <a:ext uri="{FF2B5EF4-FFF2-40B4-BE49-F238E27FC236}">
                <a16:creationId xmlns:a16="http://schemas.microsoft.com/office/drawing/2014/main" xmlns="" id="{3EDA3593-F331-4B43-B8B1-68EE7CADE1D7}"/>
              </a:ext>
            </a:extLst>
          </p:cNvPr>
          <p:cNvCxnSpPr>
            <a:stCxn id="46" idx="2"/>
            <a:endCxn id="51" idx="0"/>
          </p:cNvCxnSpPr>
          <p:nvPr/>
        </p:nvCxnSpPr>
        <p:spPr>
          <a:xfrm>
            <a:off x="2591413" y="3514498"/>
            <a:ext cx="0" cy="17427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7" name="순서도: 판단 56">
            <a:extLst>
              <a:ext uri="{FF2B5EF4-FFF2-40B4-BE49-F238E27FC236}">
                <a16:creationId xmlns:a16="http://schemas.microsoft.com/office/drawing/2014/main" xmlns="" id="{8D4F4747-9751-4A7E-9A2C-A60BC5D2D21F}"/>
              </a:ext>
            </a:extLst>
          </p:cNvPr>
          <p:cNvSpPr/>
          <p:nvPr/>
        </p:nvSpPr>
        <p:spPr>
          <a:xfrm>
            <a:off x="1562372" y="4187588"/>
            <a:ext cx="2063489" cy="36004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800" dirty="0">
              <a:solidFill>
                <a:schemeClr val="tx1"/>
              </a:solidFill>
            </a:endParaRPr>
          </a:p>
          <a:p>
            <a:pPr algn="ctr"/>
            <a:endParaRPr lang="en-US" altLang="ko-KR" sz="800" dirty="0">
              <a:solidFill>
                <a:schemeClr val="tx1"/>
              </a:solidFill>
            </a:endParaRPr>
          </a:p>
          <a:p>
            <a:pPr algn="ctr"/>
            <a:r>
              <a:rPr lang="en-US" altLang="ko-KR" sz="800" dirty="0">
                <a:solidFill>
                  <a:schemeClr val="tx1"/>
                </a:solidFill>
              </a:rPr>
              <a:t>MypageSMS.java</a:t>
            </a:r>
          </a:p>
          <a:p>
            <a:pPr algn="ctr"/>
            <a:endParaRPr lang="en-US" altLang="ko-KR" sz="800" dirty="0">
              <a:solidFill>
                <a:schemeClr val="tx1"/>
              </a:solidFill>
            </a:endParaRPr>
          </a:p>
          <a:p>
            <a:pPr algn="ctr"/>
            <a:endParaRPr lang="ko-KR" altLang="en-US" sz="800" dirty="0">
              <a:solidFill>
                <a:schemeClr val="tx1"/>
              </a:solidFill>
            </a:endParaRPr>
          </a:p>
        </p:txBody>
      </p:sp>
      <p:cxnSp>
        <p:nvCxnSpPr>
          <p:cNvPr id="58" name="직선 화살표 연결선 57">
            <a:extLst>
              <a:ext uri="{FF2B5EF4-FFF2-40B4-BE49-F238E27FC236}">
                <a16:creationId xmlns:a16="http://schemas.microsoft.com/office/drawing/2014/main" xmlns="" id="{3EDA3593-F331-4B43-B8B1-68EE7CADE1D7}"/>
              </a:ext>
            </a:extLst>
          </p:cNvPr>
          <p:cNvCxnSpPr>
            <a:stCxn id="51" idx="2"/>
            <a:endCxn id="57" idx="0"/>
          </p:cNvCxnSpPr>
          <p:nvPr/>
        </p:nvCxnSpPr>
        <p:spPr>
          <a:xfrm>
            <a:off x="2591413" y="4027467"/>
            <a:ext cx="2704" cy="16012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6" name="평행 사변형 65"/>
          <p:cNvSpPr/>
          <p:nvPr/>
        </p:nvSpPr>
        <p:spPr>
          <a:xfrm>
            <a:off x="1862737" y="4874818"/>
            <a:ext cx="1457350" cy="36004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ko-KR" altLang="en-US" sz="800" dirty="0">
                <a:solidFill>
                  <a:schemeClr val="tx1"/>
                </a:solidFill>
              </a:rPr>
              <a:t>인증번호</a:t>
            </a:r>
            <a:endParaRPr lang="en-US" altLang="ko-KR" sz="800" dirty="0">
              <a:solidFill>
                <a:schemeClr val="tx1"/>
              </a:solidFill>
            </a:endParaRPr>
          </a:p>
        </p:txBody>
      </p:sp>
      <p:sp>
        <p:nvSpPr>
          <p:cNvPr id="70" name="순서도: 처리 69">
            <a:extLst>
              <a:ext uri="{FF2B5EF4-FFF2-40B4-BE49-F238E27FC236}">
                <a16:creationId xmlns:a16="http://schemas.microsoft.com/office/drawing/2014/main" xmlns="" id="{B61B2F31-1FAE-4B5E-9F16-9334C3015BAC}"/>
              </a:ext>
            </a:extLst>
          </p:cNvPr>
          <p:cNvSpPr/>
          <p:nvPr/>
        </p:nvSpPr>
        <p:spPr>
          <a:xfrm>
            <a:off x="1862737" y="5553772"/>
            <a:ext cx="1457350" cy="40150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인증번호확인</a:t>
            </a:r>
          </a:p>
        </p:txBody>
      </p:sp>
      <p:cxnSp>
        <p:nvCxnSpPr>
          <p:cNvPr id="79" name="연결선: 꺾임 29">
            <a:extLst>
              <a:ext uri="{FF2B5EF4-FFF2-40B4-BE49-F238E27FC236}">
                <a16:creationId xmlns:a16="http://schemas.microsoft.com/office/drawing/2014/main" xmlns="" id="{68CC8553-9013-4D75-B8C1-5DDC1C9C11E4}"/>
              </a:ext>
            </a:extLst>
          </p:cNvPr>
          <p:cNvCxnSpPr>
            <a:cxnSpLocks/>
            <a:stCxn id="82" idx="3"/>
            <a:endCxn id="90" idx="1"/>
          </p:cNvCxnSpPr>
          <p:nvPr/>
        </p:nvCxnSpPr>
        <p:spPr>
          <a:xfrm flipV="1">
            <a:off x="6602864" y="1916540"/>
            <a:ext cx="260416" cy="11897"/>
          </a:xfrm>
          <a:prstGeom prst="bentConnector3">
            <a:avLst>
              <a:gd name="adj1" fmla="val 500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1" name="직사각형 80">
            <a:extLst>
              <a:ext uri="{FF2B5EF4-FFF2-40B4-BE49-F238E27FC236}">
                <a16:creationId xmlns:a16="http://schemas.microsoft.com/office/drawing/2014/main" xmlns="" id="{0299F278-8C5E-4652-8EC5-3A31D57CAED4}"/>
              </a:ext>
            </a:extLst>
          </p:cNvPr>
          <p:cNvSpPr/>
          <p:nvPr/>
        </p:nvSpPr>
        <p:spPr>
          <a:xfrm>
            <a:off x="6391574" y="3506528"/>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82" name="순서도: 판단 81">
            <a:extLst>
              <a:ext uri="{FF2B5EF4-FFF2-40B4-BE49-F238E27FC236}">
                <a16:creationId xmlns:a16="http://schemas.microsoft.com/office/drawing/2014/main" xmlns="" id="{8D4F4747-9751-4A7E-9A2C-A60BC5D2D21F}"/>
              </a:ext>
            </a:extLst>
          </p:cNvPr>
          <p:cNvSpPr/>
          <p:nvPr/>
        </p:nvSpPr>
        <p:spPr>
          <a:xfrm>
            <a:off x="4664422" y="1748417"/>
            <a:ext cx="1938442" cy="36004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certifiedCheck</a:t>
            </a:r>
            <a:r>
              <a:rPr lang="en-US" altLang="ko-KR" sz="800" dirty="0">
                <a:solidFill>
                  <a:schemeClr val="tx1"/>
                </a:solidFill>
              </a:rPr>
              <a:t>()</a:t>
            </a:r>
            <a:endParaRPr lang="ko-KR" altLang="en-US" sz="800" dirty="0">
              <a:solidFill>
                <a:schemeClr val="tx1"/>
              </a:solidFill>
            </a:endParaRPr>
          </a:p>
        </p:txBody>
      </p:sp>
      <p:cxnSp>
        <p:nvCxnSpPr>
          <p:cNvPr id="83" name="직선 화살표 연결선 82">
            <a:extLst>
              <a:ext uri="{FF2B5EF4-FFF2-40B4-BE49-F238E27FC236}">
                <a16:creationId xmlns:a16="http://schemas.microsoft.com/office/drawing/2014/main" xmlns="" id="{3EDA3593-F331-4B43-B8B1-68EE7CADE1D7}"/>
              </a:ext>
            </a:extLst>
          </p:cNvPr>
          <p:cNvCxnSpPr>
            <a:stCxn id="66" idx="4"/>
            <a:endCxn id="70" idx="0"/>
          </p:cNvCxnSpPr>
          <p:nvPr/>
        </p:nvCxnSpPr>
        <p:spPr>
          <a:xfrm>
            <a:off x="2591412" y="5234858"/>
            <a:ext cx="0" cy="31891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xmlns="" id="{3EDA3593-F331-4B43-B8B1-68EE7CADE1D7}"/>
              </a:ext>
            </a:extLst>
          </p:cNvPr>
          <p:cNvCxnSpPr>
            <a:stCxn id="82" idx="2"/>
            <a:endCxn id="94" idx="0"/>
          </p:cNvCxnSpPr>
          <p:nvPr/>
        </p:nvCxnSpPr>
        <p:spPr>
          <a:xfrm flipH="1">
            <a:off x="5632970" y="2108457"/>
            <a:ext cx="673" cy="1716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1" name="순서도: 처리 90">
            <a:extLst>
              <a:ext uri="{FF2B5EF4-FFF2-40B4-BE49-F238E27FC236}">
                <a16:creationId xmlns:a16="http://schemas.microsoft.com/office/drawing/2014/main" xmlns="" id="{B61B2F31-1FAE-4B5E-9F16-9334C3015BAC}"/>
              </a:ext>
            </a:extLst>
          </p:cNvPr>
          <p:cNvSpPr/>
          <p:nvPr/>
        </p:nvSpPr>
        <p:spPr>
          <a:xfrm>
            <a:off x="4904295" y="3034542"/>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다음단계</a:t>
            </a:r>
          </a:p>
        </p:txBody>
      </p:sp>
      <p:cxnSp>
        <p:nvCxnSpPr>
          <p:cNvPr id="92" name="직선 화살표 연결선 91">
            <a:extLst>
              <a:ext uri="{FF2B5EF4-FFF2-40B4-BE49-F238E27FC236}">
                <a16:creationId xmlns:a16="http://schemas.microsoft.com/office/drawing/2014/main" xmlns="" id="{3EDA3593-F331-4B43-B8B1-68EE7CADE1D7}"/>
              </a:ext>
            </a:extLst>
          </p:cNvPr>
          <p:cNvCxnSpPr>
            <a:stCxn id="94" idx="2"/>
            <a:endCxn id="91" idx="0"/>
          </p:cNvCxnSpPr>
          <p:nvPr/>
        </p:nvCxnSpPr>
        <p:spPr>
          <a:xfrm>
            <a:off x="5632970" y="2835556"/>
            <a:ext cx="0" cy="19898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98" name="직선 화살표 연결선 97">
            <a:extLst>
              <a:ext uri="{FF2B5EF4-FFF2-40B4-BE49-F238E27FC236}">
                <a16:creationId xmlns:a16="http://schemas.microsoft.com/office/drawing/2014/main" xmlns="" id="{3EDA3593-F331-4B43-B8B1-68EE7CADE1D7}"/>
              </a:ext>
            </a:extLst>
          </p:cNvPr>
          <p:cNvCxnSpPr>
            <a:stCxn id="91" idx="2"/>
            <a:endCxn id="164" idx="0"/>
          </p:cNvCxnSpPr>
          <p:nvPr/>
        </p:nvCxnSpPr>
        <p:spPr>
          <a:xfrm>
            <a:off x="5632970" y="3373240"/>
            <a:ext cx="0" cy="21544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1" name="순서도: 판단 100">
            <a:extLst>
              <a:ext uri="{FF2B5EF4-FFF2-40B4-BE49-F238E27FC236}">
                <a16:creationId xmlns:a16="http://schemas.microsoft.com/office/drawing/2014/main" xmlns="" id="{8D4F4747-9751-4A7E-9A2C-A60BC5D2D21F}"/>
              </a:ext>
            </a:extLst>
          </p:cNvPr>
          <p:cNvSpPr/>
          <p:nvPr/>
        </p:nvSpPr>
        <p:spPr>
          <a:xfrm>
            <a:off x="4437001" y="4089589"/>
            <a:ext cx="2391937" cy="672525"/>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spAutoFit/>
          </a:bodyPr>
          <a:lstStyle/>
          <a:p>
            <a:pPr algn="ctr"/>
            <a:r>
              <a:rPr lang="en-US" altLang="ko-KR" sz="800" dirty="0" err="1">
                <a:solidFill>
                  <a:schemeClr val="tx1"/>
                </a:solidFill>
              </a:rPr>
              <a:t>MemberFindPWOkAction</a:t>
            </a:r>
            <a:r>
              <a:rPr lang="en-US" altLang="ko-KR" sz="800" dirty="0">
                <a:solidFill>
                  <a:schemeClr val="tx1"/>
                </a:solidFill>
              </a:rPr>
              <a:t>.</a:t>
            </a:r>
          </a:p>
          <a:p>
            <a:pPr algn="ctr"/>
            <a:r>
              <a:rPr lang="en-US" altLang="ko-KR" sz="800" dirty="0">
                <a:solidFill>
                  <a:schemeClr val="tx1"/>
                </a:solidFill>
              </a:rPr>
              <a:t>java</a:t>
            </a:r>
            <a:endParaRPr lang="ko-KR" altLang="en-US" sz="800" dirty="0">
              <a:solidFill>
                <a:schemeClr val="tx1"/>
              </a:solidFill>
            </a:endParaRPr>
          </a:p>
        </p:txBody>
      </p:sp>
      <p:cxnSp>
        <p:nvCxnSpPr>
          <p:cNvPr id="111" name="직선 화살표 연결선 110">
            <a:extLst>
              <a:ext uri="{FF2B5EF4-FFF2-40B4-BE49-F238E27FC236}">
                <a16:creationId xmlns:a16="http://schemas.microsoft.com/office/drawing/2014/main" xmlns="" id="{3EDA3593-F331-4B43-B8B1-68EE7CADE1D7}"/>
              </a:ext>
            </a:extLst>
          </p:cNvPr>
          <p:cNvCxnSpPr>
            <a:stCxn id="164" idx="2"/>
            <a:endCxn id="101" idx="0"/>
          </p:cNvCxnSpPr>
          <p:nvPr/>
        </p:nvCxnSpPr>
        <p:spPr>
          <a:xfrm>
            <a:off x="5632970" y="3919444"/>
            <a:ext cx="0" cy="17014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30" name="직선 화살표 연결선 129"/>
          <p:cNvCxnSpPr/>
          <p:nvPr/>
        </p:nvCxnSpPr>
        <p:spPr>
          <a:xfrm>
            <a:off x="4265341" y="4347373"/>
            <a:ext cx="171660"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31" name="직선 화살표 연결선 130"/>
          <p:cNvCxnSpPr/>
          <p:nvPr/>
        </p:nvCxnSpPr>
        <p:spPr>
          <a:xfrm flipH="1">
            <a:off x="4232846" y="4487245"/>
            <a:ext cx="183086"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35" name="순서도: 문서 134"/>
          <p:cNvSpPr/>
          <p:nvPr/>
        </p:nvSpPr>
        <p:spPr>
          <a:xfrm>
            <a:off x="4940972" y="4978032"/>
            <a:ext cx="1385342" cy="330299"/>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findIdOk.jsp</a:t>
            </a:r>
            <a:endParaRPr lang="ko-KR" altLang="en-US" sz="800" dirty="0">
              <a:solidFill>
                <a:schemeClr val="tx1"/>
              </a:solidFill>
            </a:endParaRPr>
          </a:p>
        </p:txBody>
      </p:sp>
      <p:cxnSp>
        <p:nvCxnSpPr>
          <p:cNvPr id="136" name="직선 화살표 연결선 135">
            <a:extLst>
              <a:ext uri="{FF2B5EF4-FFF2-40B4-BE49-F238E27FC236}">
                <a16:creationId xmlns:a16="http://schemas.microsoft.com/office/drawing/2014/main" xmlns="" id="{3EDA3593-F331-4B43-B8B1-68EE7CADE1D7}"/>
              </a:ext>
            </a:extLst>
          </p:cNvPr>
          <p:cNvCxnSpPr>
            <a:stCxn id="101" idx="2"/>
            <a:endCxn id="135" idx="0"/>
          </p:cNvCxnSpPr>
          <p:nvPr/>
        </p:nvCxnSpPr>
        <p:spPr>
          <a:xfrm>
            <a:off x="5632970" y="4762114"/>
            <a:ext cx="673" cy="21591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58" name="직사각형 157">
            <a:extLst>
              <a:ext uri="{FF2B5EF4-FFF2-40B4-BE49-F238E27FC236}">
                <a16:creationId xmlns:a16="http://schemas.microsoft.com/office/drawing/2014/main" xmlns="" id="{0299F278-8C5E-4652-8EC5-3A31D57CAED4}"/>
              </a:ext>
            </a:extLst>
          </p:cNvPr>
          <p:cNvSpPr/>
          <p:nvPr/>
        </p:nvSpPr>
        <p:spPr>
          <a:xfrm>
            <a:off x="5633643" y="2086551"/>
            <a:ext cx="341760"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62" name="직사각형 161">
            <a:extLst>
              <a:ext uri="{FF2B5EF4-FFF2-40B4-BE49-F238E27FC236}">
                <a16:creationId xmlns:a16="http://schemas.microsoft.com/office/drawing/2014/main" xmlns="" id="{0299F278-8C5E-4652-8EC5-3A31D57CAED4}"/>
              </a:ext>
            </a:extLst>
          </p:cNvPr>
          <p:cNvSpPr/>
          <p:nvPr/>
        </p:nvSpPr>
        <p:spPr>
          <a:xfrm>
            <a:off x="6691598" y="4206042"/>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163" name="연결선: 꺾임 29">
            <a:extLst>
              <a:ext uri="{FF2B5EF4-FFF2-40B4-BE49-F238E27FC236}">
                <a16:creationId xmlns:a16="http://schemas.microsoft.com/office/drawing/2014/main" xmlns="" id="{68CC8553-9013-4D75-B8C1-5DDC1C9C11E4}"/>
              </a:ext>
            </a:extLst>
          </p:cNvPr>
          <p:cNvCxnSpPr>
            <a:cxnSpLocks/>
            <a:stCxn id="101" idx="3"/>
            <a:endCxn id="97" idx="1"/>
          </p:cNvCxnSpPr>
          <p:nvPr/>
        </p:nvCxnSpPr>
        <p:spPr>
          <a:xfrm flipV="1">
            <a:off x="6828938" y="4425851"/>
            <a:ext cx="157108" cy="1"/>
          </a:xfrm>
          <a:prstGeom prst="bentConnector3">
            <a:avLst>
              <a:gd name="adj1" fmla="val 500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79" name="직사각형 178">
            <a:extLst>
              <a:ext uri="{FF2B5EF4-FFF2-40B4-BE49-F238E27FC236}">
                <a16:creationId xmlns:a16="http://schemas.microsoft.com/office/drawing/2014/main" xmlns="" id="{0299F278-8C5E-4652-8EC5-3A31D57CAED4}"/>
              </a:ext>
            </a:extLst>
          </p:cNvPr>
          <p:cNvSpPr/>
          <p:nvPr/>
        </p:nvSpPr>
        <p:spPr>
          <a:xfrm>
            <a:off x="5258255" y="3896872"/>
            <a:ext cx="341760"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grpSp>
        <p:nvGrpSpPr>
          <p:cNvPr id="47" name="그룹 46">
            <a:extLst>
              <a:ext uri="{FF2B5EF4-FFF2-40B4-BE49-F238E27FC236}">
                <a16:creationId xmlns:a16="http://schemas.microsoft.com/office/drawing/2014/main" xmlns="" id="{1225A753-CACA-4341-B492-CF16F0751CCB}"/>
              </a:ext>
            </a:extLst>
          </p:cNvPr>
          <p:cNvGrpSpPr/>
          <p:nvPr/>
        </p:nvGrpSpPr>
        <p:grpSpPr>
          <a:xfrm>
            <a:off x="3562172" y="3887334"/>
            <a:ext cx="788999" cy="1334299"/>
            <a:chOff x="4411608" y="5706838"/>
            <a:chExt cx="611352" cy="789677"/>
          </a:xfrm>
        </p:grpSpPr>
        <p:pic>
          <p:nvPicPr>
            <p:cNvPr id="48" name="그림 47" descr="모니터, 컴퓨터이(가) 표시된 사진&#10;&#10;자동 생성된 설명">
              <a:extLst>
                <a:ext uri="{FF2B5EF4-FFF2-40B4-BE49-F238E27FC236}">
                  <a16:creationId xmlns:a16="http://schemas.microsoft.com/office/drawing/2014/main" xmlns=""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1608" y="5706838"/>
              <a:ext cx="611352" cy="611352"/>
            </a:xfrm>
            <a:prstGeom prst="rect">
              <a:avLst/>
            </a:prstGeom>
          </p:spPr>
        </p:pic>
        <p:sp>
          <p:nvSpPr>
            <p:cNvPr id="49" name="직사각형 48">
              <a:extLst>
                <a:ext uri="{FF2B5EF4-FFF2-40B4-BE49-F238E27FC236}">
                  <a16:creationId xmlns:a16="http://schemas.microsoft.com/office/drawing/2014/main" xmlns="" id="{34C2B5BD-4BEE-2342-86E9-7F236B43808A}"/>
                </a:ext>
              </a:extLst>
            </p:cNvPr>
            <p:cNvSpPr/>
            <p:nvPr/>
          </p:nvSpPr>
          <p:spPr>
            <a:xfrm>
              <a:off x="4506731" y="6193836"/>
              <a:ext cx="516229" cy="302679"/>
            </a:xfrm>
            <a:prstGeom prst="rect">
              <a:avLst/>
            </a:prstGeom>
          </p:spPr>
          <p:txBody>
            <a:bodyPr wrap="none">
              <a:spAutoFit/>
            </a:bodyPr>
            <a:lstStyle/>
            <a:p>
              <a:pPr algn="ctr"/>
              <a:r>
                <a:rPr lang="en-US" altLang="ko-KR" sz="800" dirty="0">
                  <a:latin typeface="+mn-ea"/>
                </a:rPr>
                <a:t>DG-MEMBER</a:t>
              </a:r>
            </a:p>
            <a:p>
              <a:pPr algn="ctr"/>
              <a:r>
                <a:rPr lang="en-US" altLang="ko-KR" sz="800" dirty="0">
                  <a:latin typeface="+mn-ea"/>
                </a:rPr>
                <a:t>DG_TRAINER</a:t>
              </a:r>
            </a:p>
            <a:p>
              <a:pPr algn="ctr"/>
              <a:endParaRPr lang="en-US" altLang="ko-KR" sz="800" dirty="0">
                <a:latin typeface="+mn-ea"/>
              </a:endParaRPr>
            </a:p>
          </p:txBody>
        </p:sp>
      </p:grpSp>
      <p:sp>
        <p:nvSpPr>
          <p:cNvPr id="50" name="평행 사변형 49"/>
          <p:cNvSpPr/>
          <p:nvPr/>
        </p:nvSpPr>
        <p:spPr>
          <a:xfrm>
            <a:off x="1862738" y="2129260"/>
            <a:ext cx="1457350" cy="36004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a:solidFill>
                  <a:schemeClr val="tx1"/>
                </a:solidFill>
              </a:rPr>
              <a:t>id</a:t>
            </a:r>
          </a:p>
        </p:txBody>
      </p:sp>
      <p:cxnSp>
        <p:nvCxnSpPr>
          <p:cNvPr id="75" name="직선 화살표 연결선 74">
            <a:extLst>
              <a:ext uri="{FF2B5EF4-FFF2-40B4-BE49-F238E27FC236}">
                <a16:creationId xmlns:a16="http://schemas.microsoft.com/office/drawing/2014/main" xmlns="" id="{3EDA3593-F331-4B43-B8B1-68EE7CADE1D7}"/>
              </a:ext>
            </a:extLst>
          </p:cNvPr>
          <p:cNvCxnSpPr>
            <a:stCxn id="50" idx="4"/>
            <a:endCxn id="44" idx="0"/>
          </p:cNvCxnSpPr>
          <p:nvPr/>
        </p:nvCxnSpPr>
        <p:spPr>
          <a:xfrm>
            <a:off x="2591413" y="2489300"/>
            <a:ext cx="0" cy="17519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xmlns="" id="{3EDA3593-F331-4B43-B8B1-68EE7CADE1D7}"/>
              </a:ext>
            </a:extLst>
          </p:cNvPr>
          <p:cNvCxnSpPr>
            <a:stCxn id="57" idx="2"/>
            <a:endCxn id="66" idx="0"/>
          </p:cNvCxnSpPr>
          <p:nvPr/>
        </p:nvCxnSpPr>
        <p:spPr>
          <a:xfrm flipH="1">
            <a:off x="2591412" y="4547628"/>
            <a:ext cx="2705" cy="32719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34" name="연결선: 꺾임 29">
            <a:extLst>
              <a:ext uri="{FF2B5EF4-FFF2-40B4-BE49-F238E27FC236}">
                <a16:creationId xmlns:a16="http://schemas.microsoft.com/office/drawing/2014/main" xmlns="" id="{68CC8553-9013-4D75-B8C1-5DDC1C9C11E4}"/>
              </a:ext>
            </a:extLst>
          </p:cNvPr>
          <p:cNvCxnSpPr>
            <a:cxnSpLocks/>
            <a:stCxn id="70" idx="3"/>
            <a:endCxn id="82" idx="1"/>
          </p:cNvCxnSpPr>
          <p:nvPr/>
        </p:nvCxnSpPr>
        <p:spPr>
          <a:xfrm flipV="1">
            <a:off x="3320087" y="1928437"/>
            <a:ext cx="1344335" cy="3826086"/>
          </a:xfrm>
          <a:prstGeom prst="bentConnector3">
            <a:avLst>
              <a:gd name="adj1" fmla="val 24493"/>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57" name="직사각형 156">
            <a:extLst>
              <a:ext uri="{FF2B5EF4-FFF2-40B4-BE49-F238E27FC236}">
                <a16:creationId xmlns:a16="http://schemas.microsoft.com/office/drawing/2014/main" xmlns="" id="{0299F278-8C5E-4652-8EC5-3A31D57CAED4}"/>
              </a:ext>
            </a:extLst>
          </p:cNvPr>
          <p:cNvSpPr/>
          <p:nvPr/>
        </p:nvSpPr>
        <p:spPr>
          <a:xfrm>
            <a:off x="2217240" y="4536889"/>
            <a:ext cx="341760"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59" name="직사각형 158">
            <a:extLst>
              <a:ext uri="{FF2B5EF4-FFF2-40B4-BE49-F238E27FC236}">
                <a16:creationId xmlns:a16="http://schemas.microsoft.com/office/drawing/2014/main" xmlns="" id="{0299F278-8C5E-4652-8EC5-3A31D57CAED4}"/>
              </a:ext>
            </a:extLst>
          </p:cNvPr>
          <p:cNvSpPr/>
          <p:nvPr/>
        </p:nvSpPr>
        <p:spPr>
          <a:xfrm>
            <a:off x="1336459" y="3373240"/>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160" name="연결선: 꺾임 29">
            <a:extLst>
              <a:ext uri="{FF2B5EF4-FFF2-40B4-BE49-F238E27FC236}">
                <a16:creationId xmlns:a16="http://schemas.microsoft.com/office/drawing/2014/main" xmlns="" id="{68CC8553-9013-4D75-B8C1-5DDC1C9C11E4}"/>
              </a:ext>
            </a:extLst>
          </p:cNvPr>
          <p:cNvCxnSpPr>
            <a:cxnSpLocks/>
            <a:stCxn id="57" idx="1"/>
            <a:endCxn id="44" idx="5"/>
          </p:cNvCxnSpPr>
          <p:nvPr/>
        </p:nvCxnSpPr>
        <p:spPr>
          <a:xfrm rot="10800000" flipH="1">
            <a:off x="1562371" y="2844512"/>
            <a:ext cx="345371" cy="1523097"/>
          </a:xfrm>
          <a:prstGeom prst="bentConnector3">
            <a:avLst>
              <a:gd name="adj1" fmla="val -6619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64" name="순서도: 판단 163">
            <a:extLst>
              <a:ext uri="{FF2B5EF4-FFF2-40B4-BE49-F238E27FC236}">
                <a16:creationId xmlns:a16="http://schemas.microsoft.com/office/drawing/2014/main" xmlns="" id="{8D4F4747-9751-4A7E-9A2C-A60BC5D2D21F}"/>
              </a:ext>
            </a:extLst>
          </p:cNvPr>
          <p:cNvSpPr/>
          <p:nvPr/>
        </p:nvSpPr>
        <p:spPr>
          <a:xfrm>
            <a:off x="4852025" y="3588684"/>
            <a:ext cx="1561890" cy="33076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800" dirty="0">
              <a:solidFill>
                <a:schemeClr val="tx1"/>
              </a:solidFill>
            </a:endParaRPr>
          </a:p>
          <a:p>
            <a:pPr algn="ctr"/>
            <a:endParaRPr lang="en-US" altLang="ko-KR" sz="800" dirty="0">
              <a:solidFill>
                <a:schemeClr val="tx1"/>
              </a:solidFill>
            </a:endParaRPr>
          </a:p>
          <a:p>
            <a:pPr algn="ctr"/>
            <a:r>
              <a:rPr lang="ko-KR" altLang="en-US" sz="800" dirty="0">
                <a:solidFill>
                  <a:schemeClr val="tx1"/>
                </a:solidFill>
              </a:rPr>
              <a:t>유효성검사</a:t>
            </a:r>
            <a:endParaRPr lang="en-US" altLang="ko-KR" sz="800" dirty="0">
              <a:solidFill>
                <a:schemeClr val="tx1"/>
              </a:solidFill>
            </a:endParaRPr>
          </a:p>
          <a:p>
            <a:pPr algn="ctr"/>
            <a:endParaRPr lang="en-US" altLang="ko-KR" sz="800" dirty="0">
              <a:solidFill>
                <a:schemeClr val="tx1"/>
              </a:solidFill>
            </a:endParaRPr>
          </a:p>
          <a:p>
            <a:pPr algn="ctr"/>
            <a:endParaRPr lang="ko-KR" altLang="en-US" sz="800" dirty="0">
              <a:solidFill>
                <a:schemeClr val="tx1"/>
              </a:solidFill>
            </a:endParaRPr>
          </a:p>
        </p:txBody>
      </p:sp>
      <p:cxnSp>
        <p:nvCxnSpPr>
          <p:cNvPr id="176" name="연결선: 꺾임 29">
            <a:extLst>
              <a:ext uri="{FF2B5EF4-FFF2-40B4-BE49-F238E27FC236}">
                <a16:creationId xmlns:a16="http://schemas.microsoft.com/office/drawing/2014/main" xmlns="" id="{68CC8553-9013-4D75-B8C1-5DDC1C9C11E4}"/>
              </a:ext>
            </a:extLst>
          </p:cNvPr>
          <p:cNvCxnSpPr>
            <a:cxnSpLocks/>
            <a:stCxn id="164" idx="3"/>
          </p:cNvCxnSpPr>
          <p:nvPr/>
        </p:nvCxnSpPr>
        <p:spPr>
          <a:xfrm>
            <a:off x="6413915" y="3754064"/>
            <a:ext cx="377899" cy="3007"/>
          </a:xfrm>
          <a:prstGeom prst="bentConnector3">
            <a:avLst>
              <a:gd name="adj1" fmla="val 500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81" name="직사각형 180">
            <a:extLst>
              <a:ext uri="{FF2B5EF4-FFF2-40B4-BE49-F238E27FC236}">
                <a16:creationId xmlns:a16="http://schemas.microsoft.com/office/drawing/2014/main" xmlns="" id="{0299F278-8C5E-4652-8EC5-3A31D57CAED4}"/>
              </a:ext>
            </a:extLst>
          </p:cNvPr>
          <p:cNvSpPr/>
          <p:nvPr/>
        </p:nvSpPr>
        <p:spPr>
          <a:xfrm>
            <a:off x="2631883" y="4019016"/>
            <a:ext cx="364202" cy="215444"/>
          </a:xfrm>
          <a:prstGeom prst="rect">
            <a:avLst/>
          </a:prstGeom>
        </p:spPr>
        <p:txBody>
          <a:bodyPr wrap="none">
            <a:spAutoFit/>
          </a:bodyPr>
          <a:lstStyle/>
          <a:p>
            <a:r>
              <a:rPr lang="en-US" altLang="ko-KR" sz="800" dirty="0">
                <a:solidFill>
                  <a:srgbClr val="FF0000"/>
                </a:solidFill>
              </a:rPr>
              <a:t>ajax</a:t>
            </a:r>
            <a:endParaRPr lang="ko-KR" altLang="en-US" sz="800" dirty="0">
              <a:solidFill>
                <a:srgbClr val="FF0000"/>
              </a:solidFill>
            </a:endParaRPr>
          </a:p>
        </p:txBody>
      </p:sp>
      <p:sp>
        <p:nvSpPr>
          <p:cNvPr id="182" name="평행 사변형 181"/>
          <p:cNvSpPr/>
          <p:nvPr/>
        </p:nvSpPr>
        <p:spPr>
          <a:xfrm>
            <a:off x="9946195" y="2843851"/>
            <a:ext cx="1457350" cy="36004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PwOk</a:t>
            </a:r>
            <a:endParaRPr lang="en-US" altLang="ko-KR" sz="800" dirty="0">
              <a:solidFill>
                <a:schemeClr val="tx1"/>
              </a:solidFill>
            </a:endParaRPr>
          </a:p>
        </p:txBody>
      </p:sp>
      <p:sp>
        <p:nvSpPr>
          <p:cNvPr id="183" name="평행 사변형 182"/>
          <p:cNvSpPr/>
          <p:nvPr/>
        </p:nvSpPr>
        <p:spPr>
          <a:xfrm>
            <a:off x="9946465" y="2259597"/>
            <a:ext cx="1457350" cy="36004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newPw</a:t>
            </a:r>
            <a:endParaRPr lang="en-US" altLang="ko-KR" sz="800" dirty="0">
              <a:solidFill>
                <a:schemeClr val="tx1"/>
              </a:solidFill>
            </a:endParaRPr>
          </a:p>
        </p:txBody>
      </p:sp>
      <p:cxnSp>
        <p:nvCxnSpPr>
          <p:cNvPr id="184" name="직선 화살표 연결선 183">
            <a:extLst>
              <a:ext uri="{FF2B5EF4-FFF2-40B4-BE49-F238E27FC236}">
                <a16:creationId xmlns:a16="http://schemas.microsoft.com/office/drawing/2014/main" xmlns="" id="{3EDA3593-F331-4B43-B8B1-68EE7CADE1D7}"/>
              </a:ext>
            </a:extLst>
          </p:cNvPr>
          <p:cNvCxnSpPr>
            <a:stCxn id="183" idx="4"/>
            <a:endCxn id="182" idx="0"/>
          </p:cNvCxnSpPr>
          <p:nvPr/>
        </p:nvCxnSpPr>
        <p:spPr>
          <a:xfrm flipH="1">
            <a:off x="10674870" y="2619637"/>
            <a:ext cx="270" cy="22421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87" name="직선 화살표 연결선 186">
            <a:extLst>
              <a:ext uri="{FF2B5EF4-FFF2-40B4-BE49-F238E27FC236}">
                <a16:creationId xmlns:a16="http://schemas.microsoft.com/office/drawing/2014/main" xmlns="" id="{3EDA3593-F331-4B43-B8B1-68EE7CADE1D7}"/>
              </a:ext>
            </a:extLst>
          </p:cNvPr>
          <p:cNvCxnSpPr>
            <a:stCxn id="182" idx="4"/>
            <a:endCxn id="190" idx="0"/>
          </p:cNvCxnSpPr>
          <p:nvPr/>
        </p:nvCxnSpPr>
        <p:spPr>
          <a:xfrm>
            <a:off x="10674870" y="3203891"/>
            <a:ext cx="0" cy="22839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90" name="순서도: 처리 189">
            <a:extLst>
              <a:ext uri="{FF2B5EF4-FFF2-40B4-BE49-F238E27FC236}">
                <a16:creationId xmlns:a16="http://schemas.microsoft.com/office/drawing/2014/main" xmlns="" id="{B61B2F31-1FAE-4B5E-9F16-9334C3015BAC}"/>
              </a:ext>
            </a:extLst>
          </p:cNvPr>
          <p:cNvSpPr/>
          <p:nvPr/>
        </p:nvSpPr>
        <p:spPr>
          <a:xfrm>
            <a:off x="9946195" y="3432284"/>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800" dirty="0">
              <a:solidFill>
                <a:schemeClr val="tx1"/>
              </a:solidFill>
            </a:endParaRPr>
          </a:p>
          <a:p>
            <a:pPr algn="ctr"/>
            <a:r>
              <a:rPr lang="en-US" altLang="ko-KR" sz="800" dirty="0">
                <a:solidFill>
                  <a:schemeClr val="tx1"/>
                </a:solidFill>
              </a:rPr>
              <a:t>Button:</a:t>
            </a:r>
          </a:p>
          <a:p>
            <a:pPr algn="ctr"/>
            <a:r>
              <a:rPr lang="ko-KR" altLang="en-US" sz="800" dirty="0">
                <a:solidFill>
                  <a:schemeClr val="tx1"/>
                </a:solidFill>
              </a:rPr>
              <a:t>변경하기</a:t>
            </a:r>
          </a:p>
          <a:p>
            <a:pPr algn="ctr"/>
            <a:endParaRPr lang="en-US" altLang="ko-KR" sz="800" dirty="0">
              <a:solidFill>
                <a:schemeClr val="tx1"/>
              </a:solidFill>
            </a:endParaRPr>
          </a:p>
        </p:txBody>
      </p:sp>
      <p:sp>
        <p:nvSpPr>
          <p:cNvPr id="196" name="순서도: 판단 195">
            <a:extLst>
              <a:ext uri="{FF2B5EF4-FFF2-40B4-BE49-F238E27FC236}">
                <a16:creationId xmlns:a16="http://schemas.microsoft.com/office/drawing/2014/main" xmlns="" id="{8D4F4747-9751-4A7E-9A2C-A60BC5D2D21F}"/>
              </a:ext>
            </a:extLst>
          </p:cNvPr>
          <p:cNvSpPr/>
          <p:nvPr/>
        </p:nvSpPr>
        <p:spPr>
          <a:xfrm>
            <a:off x="9893925" y="4036849"/>
            <a:ext cx="1561890" cy="33076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800" dirty="0">
              <a:solidFill>
                <a:schemeClr val="tx1"/>
              </a:solidFill>
            </a:endParaRPr>
          </a:p>
          <a:p>
            <a:pPr algn="ctr"/>
            <a:endParaRPr lang="en-US" altLang="ko-KR" sz="800" dirty="0">
              <a:solidFill>
                <a:schemeClr val="tx1"/>
              </a:solidFill>
            </a:endParaRPr>
          </a:p>
          <a:p>
            <a:pPr algn="ctr"/>
            <a:r>
              <a:rPr lang="ko-KR" altLang="en-US" sz="800" dirty="0">
                <a:solidFill>
                  <a:schemeClr val="tx1"/>
                </a:solidFill>
              </a:rPr>
              <a:t>유효성검사</a:t>
            </a:r>
            <a:endParaRPr lang="en-US" altLang="ko-KR" sz="800" dirty="0">
              <a:solidFill>
                <a:schemeClr val="tx1"/>
              </a:solidFill>
            </a:endParaRPr>
          </a:p>
          <a:p>
            <a:pPr algn="ctr"/>
            <a:endParaRPr lang="en-US" altLang="ko-KR" sz="800" dirty="0">
              <a:solidFill>
                <a:schemeClr val="tx1"/>
              </a:solidFill>
            </a:endParaRPr>
          </a:p>
          <a:p>
            <a:pPr algn="ctr"/>
            <a:endParaRPr lang="ko-KR" altLang="en-US" sz="800" dirty="0">
              <a:solidFill>
                <a:schemeClr val="tx1"/>
              </a:solidFill>
            </a:endParaRPr>
          </a:p>
        </p:txBody>
      </p:sp>
      <p:cxnSp>
        <p:nvCxnSpPr>
          <p:cNvPr id="197" name="직선 화살표 연결선 196">
            <a:extLst>
              <a:ext uri="{FF2B5EF4-FFF2-40B4-BE49-F238E27FC236}">
                <a16:creationId xmlns:a16="http://schemas.microsoft.com/office/drawing/2014/main" xmlns="" id="{3EDA3593-F331-4B43-B8B1-68EE7CADE1D7}"/>
              </a:ext>
            </a:extLst>
          </p:cNvPr>
          <p:cNvCxnSpPr>
            <a:stCxn id="190" idx="2"/>
            <a:endCxn id="196" idx="0"/>
          </p:cNvCxnSpPr>
          <p:nvPr/>
        </p:nvCxnSpPr>
        <p:spPr>
          <a:xfrm>
            <a:off x="10674870" y="3770982"/>
            <a:ext cx="0" cy="26586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00" name="직선 화살표 연결선 199">
            <a:extLst>
              <a:ext uri="{FF2B5EF4-FFF2-40B4-BE49-F238E27FC236}">
                <a16:creationId xmlns:a16="http://schemas.microsoft.com/office/drawing/2014/main" xmlns="" id="{3EDA3593-F331-4B43-B8B1-68EE7CADE1D7}"/>
              </a:ext>
            </a:extLst>
          </p:cNvPr>
          <p:cNvCxnSpPr>
            <a:stCxn id="196" idx="2"/>
            <a:endCxn id="203" idx="0"/>
          </p:cNvCxnSpPr>
          <p:nvPr/>
        </p:nvCxnSpPr>
        <p:spPr>
          <a:xfrm flipH="1">
            <a:off x="10666990" y="4367609"/>
            <a:ext cx="7880" cy="28265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03" name="순서도: 판단 202">
            <a:extLst>
              <a:ext uri="{FF2B5EF4-FFF2-40B4-BE49-F238E27FC236}">
                <a16:creationId xmlns:a16="http://schemas.microsoft.com/office/drawing/2014/main" xmlns="" id="{8D4F4747-9751-4A7E-9A2C-A60BC5D2D21F}"/>
              </a:ext>
            </a:extLst>
          </p:cNvPr>
          <p:cNvSpPr/>
          <p:nvPr/>
        </p:nvSpPr>
        <p:spPr>
          <a:xfrm>
            <a:off x="9570055" y="4650266"/>
            <a:ext cx="2193869" cy="917079"/>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spAutoFit/>
          </a:bodyPr>
          <a:lstStyle/>
          <a:p>
            <a:pPr algn="ctr"/>
            <a:r>
              <a:rPr lang="en-US" altLang="ko-KR" sz="800" dirty="0" err="1">
                <a:solidFill>
                  <a:schemeClr val="tx1"/>
                </a:solidFill>
              </a:rPr>
              <a:t>MemberChange</a:t>
            </a:r>
            <a:endParaRPr lang="en-US" altLang="ko-KR" sz="800" dirty="0">
              <a:solidFill>
                <a:schemeClr val="tx1"/>
              </a:solidFill>
            </a:endParaRPr>
          </a:p>
          <a:p>
            <a:pPr algn="ctr"/>
            <a:r>
              <a:rPr lang="en-US" altLang="ko-KR" sz="800" dirty="0" err="1">
                <a:solidFill>
                  <a:schemeClr val="tx1"/>
                </a:solidFill>
              </a:rPr>
              <a:t>PWOkAction</a:t>
            </a:r>
            <a:r>
              <a:rPr lang="en-US" altLang="ko-KR" sz="800" dirty="0">
                <a:solidFill>
                  <a:schemeClr val="tx1"/>
                </a:solidFill>
              </a:rPr>
              <a:t>.</a:t>
            </a:r>
          </a:p>
          <a:p>
            <a:pPr algn="ctr"/>
            <a:r>
              <a:rPr lang="en-US" altLang="ko-KR" sz="800" dirty="0">
                <a:solidFill>
                  <a:schemeClr val="tx1"/>
                </a:solidFill>
              </a:rPr>
              <a:t>java</a:t>
            </a:r>
            <a:endParaRPr lang="ko-KR" altLang="en-US" sz="800" dirty="0">
              <a:solidFill>
                <a:schemeClr val="tx1"/>
              </a:solidFill>
            </a:endParaRPr>
          </a:p>
        </p:txBody>
      </p:sp>
      <p:grpSp>
        <p:nvGrpSpPr>
          <p:cNvPr id="282" name="그룹 281">
            <a:extLst>
              <a:ext uri="{FF2B5EF4-FFF2-40B4-BE49-F238E27FC236}">
                <a16:creationId xmlns:a16="http://schemas.microsoft.com/office/drawing/2014/main" xmlns="" id="{1225A753-CACA-4341-B492-CF16F0751CCB}"/>
              </a:ext>
            </a:extLst>
          </p:cNvPr>
          <p:cNvGrpSpPr/>
          <p:nvPr/>
        </p:nvGrpSpPr>
        <p:grpSpPr>
          <a:xfrm>
            <a:off x="8572939" y="4650791"/>
            <a:ext cx="784576" cy="1364109"/>
            <a:chOff x="4506731" y="5724038"/>
            <a:chExt cx="611352" cy="792865"/>
          </a:xfrm>
        </p:grpSpPr>
        <p:pic>
          <p:nvPicPr>
            <p:cNvPr id="283" name="그림 282" descr="모니터, 컴퓨터이(가) 표시된 사진&#10;&#10;자동 생성된 설명">
              <a:extLst>
                <a:ext uri="{FF2B5EF4-FFF2-40B4-BE49-F238E27FC236}">
                  <a16:creationId xmlns:a16="http://schemas.microsoft.com/office/drawing/2014/main" xmlns=""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06731" y="5724038"/>
              <a:ext cx="611352" cy="611352"/>
            </a:xfrm>
            <a:prstGeom prst="rect">
              <a:avLst/>
            </a:prstGeom>
          </p:spPr>
        </p:pic>
        <p:sp>
          <p:nvSpPr>
            <p:cNvPr id="284" name="직사각형 283">
              <a:extLst>
                <a:ext uri="{FF2B5EF4-FFF2-40B4-BE49-F238E27FC236}">
                  <a16:creationId xmlns:a16="http://schemas.microsoft.com/office/drawing/2014/main" xmlns="" id="{34C2B5BD-4BEE-2342-86E9-7F236B43808A}"/>
                </a:ext>
              </a:extLst>
            </p:cNvPr>
            <p:cNvSpPr/>
            <p:nvPr/>
          </p:nvSpPr>
          <p:spPr>
            <a:xfrm>
              <a:off x="4601854" y="6214224"/>
              <a:ext cx="516229" cy="302679"/>
            </a:xfrm>
            <a:prstGeom prst="rect">
              <a:avLst/>
            </a:prstGeom>
          </p:spPr>
          <p:txBody>
            <a:bodyPr wrap="none">
              <a:spAutoFit/>
            </a:bodyPr>
            <a:lstStyle/>
            <a:p>
              <a:pPr algn="ctr"/>
              <a:r>
                <a:rPr lang="en-US" altLang="ko-KR" sz="800" dirty="0">
                  <a:latin typeface="+mn-ea"/>
                </a:rPr>
                <a:t>DG-MEMBER</a:t>
              </a:r>
            </a:p>
            <a:p>
              <a:pPr algn="ctr"/>
              <a:r>
                <a:rPr lang="en-US" altLang="ko-KR" sz="800" dirty="0">
                  <a:latin typeface="+mn-ea"/>
                </a:rPr>
                <a:t>DG_TRAINER</a:t>
              </a:r>
            </a:p>
            <a:p>
              <a:pPr algn="ctr"/>
              <a:endParaRPr lang="en-US" altLang="ko-KR" sz="800" dirty="0">
                <a:latin typeface="+mn-ea"/>
              </a:endParaRPr>
            </a:p>
          </p:txBody>
        </p:sp>
      </p:grpSp>
      <p:cxnSp>
        <p:nvCxnSpPr>
          <p:cNvPr id="297" name="직선 화살표 연결선 296"/>
          <p:cNvCxnSpPr/>
          <p:nvPr/>
        </p:nvCxnSpPr>
        <p:spPr>
          <a:xfrm>
            <a:off x="9357515" y="5074876"/>
            <a:ext cx="171660"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98" name="직선 화살표 연결선 297"/>
          <p:cNvCxnSpPr/>
          <p:nvPr/>
        </p:nvCxnSpPr>
        <p:spPr>
          <a:xfrm flipH="1">
            <a:off x="9346089" y="5267714"/>
            <a:ext cx="183086"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300" name="순서도: 문서 299"/>
          <p:cNvSpPr/>
          <p:nvPr/>
        </p:nvSpPr>
        <p:spPr>
          <a:xfrm>
            <a:off x="9982469" y="5880806"/>
            <a:ext cx="1385342" cy="330299"/>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Index.jsp</a:t>
            </a:r>
            <a:endParaRPr lang="ko-KR" altLang="en-US" sz="800" dirty="0">
              <a:solidFill>
                <a:schemeClr val="tx1"/>
              </a:solidFill>
            </a:endParaRPr>
          </a:p>
        </p:txBody>
      </p:sp>
      <p:cxnSp>
        <p:nvCxnSpPr>
          <p:cNvPr id="301" name="직선 화살표 연결선 300">
            <a:extLst>
              <a:ext uri="{FF2B5EF4-FFF2-40B4-BE49-F238E27FC236}">
                <a16:creationId xmlns:a16="http://schemas.microsoft.com/office/drawing/2014/main" xmlns="" id="{3EDA3593-F331-4B43-B8B1-68EE7CADE1D7}"/>
              </a:ext>
            </a:extLst>
          </p:cNvPr>
          <p:cNvCxnSpPr>
            <a:stCxn id="203" idx="2"/>
            <a:endCxn id="300" idx="0"/>
          </p:cNvCxnSpPr>
          <p:nvPr/>
        </p:nvCxnSpPr>
        <p:spPr>
          <a:xfrm>
            <a:off x="10666990" y="5567345"/>
            <a:ext cx="8150" cy="31346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05" name="연결선: 꺾임 29">
            <a:extLst>
              <a:ext uri="{FF2B5EF4-FFF2-40B4-BE49-F238E27FC236}">
                <a16:creationId xmlns:a16="http://schemas.microsoft.com/office/drawing/2014/main" xmlns="" id="{68CC8553-9013-4D75-B8C1-5DDC1C9C11E4}"/>
              </a:ext>
            </a:extLst>
          </p:cNvPr>
          <p:cNvCxnSpPr>
            <a:cxnSpLocks/>
            <a:stCxn id="196" idx="1"/>
            <a:endCxn id="192" idx="3"/>
          </p:cNvCxnSpPr>
          <p:nvPr/>
        </p:nvCxnSpPr>
        <p:spPr>
          <a:xfrm rot="10800000" flipV="1">
            <a:off x="9737281" y="4202228"/>
            <a:ext cx="156644" cy="585"/>
          </a:xfrm>
          <a:prstGeom prst="bentConnector3">
            <a:avLst>
              <a:gd name="adj1" fmla="val 500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12" name="순서도: 처리 311">
            <a:extLst>
              <a:ext uri="{FF2B5EF4-FFF2-40B4-BE49-F238E27FC236}">
                <a16:creationId xmlns:a16="http://schemas.microsoft.com/office/drawing/2014/main" xmlns="" id="{B61B2F31-1FAE-4B5E-9F16-9334C3015BAC}"/>
              </a:ext>
            </a:extLst>
          </p:cNvPr>
          <p:cNvSpPr/>
          <p:nvPr/>
        </p:nvSpPr>
        <p:spPr>
          <a:xfrm>
            <a:off x="11035328" y="4402897"/>
            <a:ext cx="842987"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800" dirty="0">
              <a:solidFill>
                <a:schemeClr val="tx1"/>
              </a:solidFill>
            </a:endParaRPr>
          </a:p>
          <a:p>
            <a:pPr algn="ctr"/>
            <a:r>
              <a:rPr lang="en-US" altLang="ko-KR" sz="800" dirty="0">
                <a:solidFill>
                  <a:schemeClr val="tx1"/>
                </a:solidFill>
              </a:rPr>
              <a:t>404.jsp</a:t>
            </a:r>
            <a:endParaRPr lang="ko-KR" altLang="en-US" sz="800" dirty="0">
              <a:solidFill>
                <a:schemeClr val="tx1"/>
              </a:solidFill>
            </a:endParaRPr>
          </a:p>
          <a:p>
            <a:pPr algn="ctr"/>
            <a:endParaRPr lang="en-US" altLang="ko-KR" sz="800" dirty="0">
              <a:solidFill>
                <a:schemeClr val="tx1"/>
              </a:solidFill>
            </a:endParaRPr>
          </a:p>
        </p:txBody>
      </p:sp>
      <p:cxnSp>
        <p:nvCxnSpPr>
          <p:cNvPr id="313" name="연결선: 꺾임 29">
            <a:extLst>
              <a:ext uri="{FF2B5EF4-FFF2-40B4-BE49-F238E27FC236}">
                <a16:creationId xmlns:a16="http://schemas.microsoft.com/office/drawing/2014/main" xmlns="" id="{68CC8553-9013-4D75-B8C1-5DDC1C9C11E4}"/>
              </a:ext>
            </a:extLst>
          </p:cNvPr>
          <p:cNvCxnSpPr>
            <a:cxnSpLocks/>
            <a:stCxn id="312" idx="3"/>
            <a:endCxn id="203" idx="3"/>
          </p:cNvCxnSpPr>
          <p:nvPr/>
        </p:nvCxnSpPr>
        <p:spPr>
          <a:xfrm flipH="1">
            <a:off x="11763924" y="4572246"/>
            <a:ext cx="114391" cy="407053"/>
          </a:xfrm>
          <a:prstGeom prst="bentConnector3">
            <a:avLst>
              <a:gd name="adj1" fmla="val -199841"/>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17" name="직사각형 316">
            <a:extLst>
              <a:ext uri="{FF2B5EF4-FFF2-40B4-BE49-F238E27FC236}">
                <a16:creationId xmlns:a16="http://schemas.microsoft.com/office/drawing/2014/main" xmlns="" id="{0299F278-8C5E-4652-8EC5-3A31D57CAED4}"/>
              </a:ext>
            </a:extLst>
          </p:cNvPr>
          <p:cNvSpPr/>
          <p:nvPr/>
        </p:nvSpPr>
        <p:spPr>
          <a:xfrm>
            <a:off x="11777938" y="4757762"/>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320" name="직사각형 319">
            <a:extLst>
              <a:ext uri="{FF2B5EF4-FFF2-40B4-BE49-F238E27FC236}">
                <a16:creationId xmlns:a16="http://schemas.microsoft.com/office/drawing/2014/main" xmlns="" id="{0299F278-8C5E-4652-8EC5-3A31D57CAED4}"/>
              </a:ext>
            </a:extLst>
          </p:cNvPr>
          <p:cNvSpPr/>
          <p:nvPr/>
        </p:nvSpPr>
        <p:spPr>
          <a:xfrm>
            <a:off x="10333110" y="4416079"/>
            <a:ext cx="341760"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90" name="순서도: 처리 89">
            <a:extLst>
              <a:ext uri="{FF2B5EF4-FFF2-40B4-BE49-F238E27FC236}">
                <a16:creationId xmlns:a16="http://schemas.microsoft.com/office/drawing/2014/main" xmlns="" id="{33521828-51D5-4BDF-80BE-7C9BF2DB1940}"/>
              </a:ext>
            </a:extLst>
          </p:cNvPr>
          <p:cNvSpPr/>
          <p:nvPr/>
        </p:nvSpPr>
        <p:spPr>
          <a:xfrm>
            <a:off x="6863280" y="1638806"/>
            <a:ext cx="1333878" cy="555467"/>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인증번호가 </a:t>
            </a:r>
            <a:endParaRPr lang="en-US" altLang="ko-KR" sz="800" dirty="0">
              <a:solidFill>
                <a:schemeClr val="tx1"/>
              </a:solidFill>
            </a:endParaRPr>
          </a:p>
          <a:p>
            <a:pPr algn="ctr"/>
            <a:r>
              <a:rPr lang="ko-KR" altLang="en-US" sz="800" dirty="0">
                <a:solidFill>
                  <a:schemeClr val="tx1"/>
                </a:solidFill>
              </a:rPr>
              <a:t>틀렸습니다</a:t>
            </a:r>
            <a:endParaRPr lang="en-US" altLang="ko-KR" sz="800" dirty="0">
              <a:solidFill>
                <a:schemeClr val="tx1"/>
              </a:solidFill>
            </a:endParaRPr>
          </a:p>
          <a:p>
            <a:pPr algn="ctr">
              <a:lnSpc>
                <a:spcPct val="90000"/>
              </a:lnSpc>
            </a:pPr>
            <a:endParaRPr lang="en-US" altLang="ko-KR" sz="800" dirty="0">
              <a:solidFill>
                <a:schemeClr val="tx1"/>
              </a:solidFill>
              <a:latin typeface="+mn-ea"/>
            </a:endParaRPr>
          </a:p>
        </p:txBody>
      </p:sp>
      <p:sp>
        <p:nvSpPr>
          <p:cNvPr id="93" name="사각형: 둥근 모서리 244">
            <a:extLst>
              <a:ext uri="{FF2B5EF4-FFF2-40B4-BE49-F238E27FC236}">
                <a16:creationId xmlns:a16="http://schemas.microsoft.com/office/drawing/2014/main" xmlns="" id="{11497AE7-98EC-494B-BDC7-DCA11EF169AC}"/>
              </a:ext>
            </a:extLst>
          </p:cNvPr>
          <p:cNvSpPr/>
          <p:nvPr/>
        </p:nvSpPr>
        <p:spPr>
          <a:xfrm>
            <a:off x="7348000" y="2006563"/>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94" name="순서도: 처리 93">
            <a:extLst>
              <a:ext uri="{FF2B5EF4-FFF2-40B4-BE49-F238E27FC236}">
                <a16:creationId xmlns:a16="http://schemas.microsoft.com/office/drawing/2014/main" xmlns="" id="{33521828-51D5-4BDF-80BE-7C9BF2DB1940}"/>
              </a:ext>
            </a:extLst>
          </p:cNvPr>
          <p:cNvSpPr/>
          <p:nvPr/>
        </p:nvSpPr>
        <p:spPr>
          <a:xfrm>
            <a:off x="4966031" y="2280089"/>
            <a:ext cx="1333878" cy="555467"/>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인증번호가 </a:t>
            </a:r>
            <a:endParaRPr lang="en-US" altLang="ko-KR" sz="800" dirty="0">
              <a:solidFill>
                <a:schemeClr val="tx1"/>
              </a:solidFill>
            </a:endParaRPr>
          </a:p>
          <a:p>
            <a:pPr algn="ctr"/>
            <a:r>
              <a:rPr lang="ko-KR" altLang="en-US" sz="800" dirty="0">
                <a:solidFill>
                  <a:schemeClr val="tx1"/>
                </a:solidFill>
              </a:rPr>
              <a:t>확인되었습니다</a:t>
            </a:r>
            <a:endParaRPr lang="en-US" altLang="ko-KR" sz="800" dirty="0">
              <a:solidFill>
                <a:schemeClr val="tx1"/>
              </a:solidFill>
            </a:endParaRPr>
          </a:p>
          <a:p>
            <a:pPr algn="ctr">
              <a:lnSpc>
                <a:spcPct val="90000"/>
              </a:lnSpc>
            </a:pPr>
            <a:endParaRPr lang="en-US" altLang="ko-KR" sz="800" dirty="0">
              <a:solidFill>
                <a:schemeClr val="tx1"/>
              </a:solidFill>
              <a:latin typeface="+mn-ea"/>
            </a:endParaRPr>
          </a:p>
        </p:txBody>
      </p:sp>
      <p:sp>
        <p:nvSpPr>
          <p:cNvPr id="95" name="사각형: 둥근 모서리 244">
            <a:extLst>
              <a:ext uri="{FF2B5EF4-FFF2-40B4-BE49-F238E27FC236}">
                <a16:creationId xmlns:a16="http://schemas.microsoft.com/office/drawing/2014/main" xmlns="" id="{11497AE7-98EC-494B-BDC7-DCA11EF169AC}"/>
              </a:ext>
            </a:extLst>
          </p:cNvPr>
          <p:cNvSpPr/>
          <p:nvPr/>
        </p:nvSpPr>
        <p:spPr>
          <a:xfrm>
            <a:off x="5439411" y="2637907"/>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96" name="순서도: 처리 95">
            <a:extLst>
              <a:ext uri="{FF2B5EF4-FFF2-40B4-BE49-F238E27FC236}">
                <a16:creationId xmlns:a16="http://schemas.microsoft.com/office/drawing/2014/main" xmlns="" id="{33521828-51D5-4BDF-80BE-7C9BF2DB1940}"/>
              </a:ext>
            </a:extLst>
          </p:cNvPr>
          <p:cNvSpPr/>
          <p:nvPr/>
        </p:nvSpPr>
        <p:spPr>
          <a:xfrm>
            <a:off x="6791814" y="3449127"/>
            <a:ext cx="1333878" cy="555467"/>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다시 확인해주세요</a:t>
            </a:r>
          </a:p>
          <a:p>
            <a:pPr algn="ctr">
              <a:lnSpc>
                <a:spcPct val="90000"/>
              </a:lnSpc>
            </a:pPr>
            <a:endParaRPr lang="en-US" altLang="ko-KR" sz="800" dirty="0">
              <a:solidFill>
                <a:schemeClr val="tx1"/>
              </a:solidFill>
              <a:latin typeface="+mn-ea"/>
            </a:endParaRPr>
          </a:p>
        </p:txBody>
      </p:sp>
      <p:sp>
        <p:nvSpPr>
          <p:cNvPr id="97" name="순서도: 처리 96">
            <a:extLst>
              <a:ext uri="{FF2B5EF4-FFF2-40B4-BE49-F238E27FC236}">
                <a16:creationId xmlns:a16="http://schemas.microsoft.com/office/drawing/2014/main" xmlns="" id="{33521828-51D5-4BDF-80BE-7C9BF2DB1940}"/>
              </a:ext>
            </a:extLst>
          </p:cNvPr>
          <p:cNvSpPr/>
          <p:nvPr/>
        </p:nvSpPr>
        <p:spPr>
          <a:xfrm>
            <a:off x="6986046" y="4126738"/>
            <a:ext cx="1333878" cy="598225"/>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등록된 핸드폰번호로 된 </a:t>
            </a:r>
            <a:endParaRPr lang="en-US" altLang="ko-KR" sz="800" dirty="0">
              <a:solidFill>
                <a:schemeClr val="tx1"/>
              </a:solidFill>
            </a:endParaRPr>
          </a:p>
          <a:p>
            <a:pPr algn="ctr"/>
            <a:r>
              <a:rPr lang="ko-KR" altLang="en-US" sz="800" dirty="0">
                <a:solidFill>
                  <a:schemeClr val="tx1"/>
                </a:solidFill>
              </a:rPr>
              <a:t>계정이 없습니다</a:t>
            </a:r>
            <a:endParaRPr lang="en-US" altLang="ko-KR" sz="800" dirty="0">
              <a:solidFill>
                <a:schemeClr val="tx1"/>
              </a:solidFill>
              <a:latin typeface="+mn-ea"/>
            </a:endParaRPr>
          </a:p>
        </p:txBody>
      </p:sp>
      <p:sp>
        <p:nvSpPr>
          <p:cNvPr id="152" name="사각형: 둥근 모서리 244">
            <a:extLst>
              <a:ext uri="{FF2B5EF4-FFF2-40B4-BE49-F238E27FC236}">
                <a16:creationId xmlns:a16="http://schemas.microsoft.com/office/drawing/2014/main" xmlns="" id="{11497AE7-98EC-494B-BDC7-DCA11EF169AC}"/>
              </a:ext>
            </a:extLst>
          </p:cNvPr>
          <p:cNvSpPr/>
          <p:nvPr/>
        </p:nvSpPr>
        <p:spPr>
          <a:xfrm>
            <a:off x="7264521" y="3795463"/>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155" name="사각형: 둥근 모서리 244">
            <a:extLst>
              <a:ext uri="{FF2B5EF4-FFF2-40B4-BE49-F238E27FC236}">
                <a16:creationId xmlns:a16="http://schemas.microsoft.com/office/drawing/2014/main" xmlns="" id="{11497AE7-98EC-494B-BDC7-DCA11EF169AC}"/>
              </a:ext>
            </a:extLst>
          </p:cNvPr>
          <p:cNvSpPr/>
          <p:nvPr/>
        </p:nvSpPr>
        <p:spPr>
          <a:xfrm>
            <a:off x="7458753" y="4547628"/>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161" name="직사각형 160">
            <a:extLst>
              <a:ext uri="{FF2B5EF4-FFF2-40B4-BE49-F238E27FC236}">
                <a16:creationId xmlns:a16="http://schemas.microsoft.com/office/drawing/2014/main" xmlns="" id="{0299F278-8C5E-4652-8EC5-3A31D57CAED4}"/>
              </a:ext>
            </a:extLst>
          </p:cNvPr>
          <p:cNvSpPr/>
          <p:nvPr/>
        </p:nvSpPr>
        <p:spPr>
          <a:xfrm>
            <a:off x="5258255" y="4741595"/>
            <a:ext cx="341760"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66" name="순서도: 문서 165"/>
          <p:cNvSpPr/>
          <p:nvPr/>
        </p:nvSpPr>
        <p:spPr>
          <a:xfrm>
            <a:off x="9978259" y="1763287"/>
            <a:ext cx="1385342" cy="330299"/>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findIdOk.jsp</a:t>
            </a:r>
            <a:endParaRPr lang="ko-KR" altLang="en-US" sz="800" dirty="0">
              <a:solidFill>
                <a:schemeClr val="tx1"/>
              </a:solidFill>
            </a:endParaRPr>
          </a:p>
        </p:txBody>
      </p:sp>
      <p:sp>
        <p:nvSpPr>
          <p:cNvPr id="189" name="직사각형 188">
            <a:extLst>
              <a:ext uri="{FF2B5EF4-FFF2-40B4-BE49-F238E27FC236}">
                <a16:creationId xmlns:a16="http://schemas.microsoft.com/office/drawing/2014/main" xmlns="" id="{0299F278-8C5E-4652-8EC5-3A31D57CAED4}"/>
              </a:ext>
            </a:extLst>
          </p:cNvPr>
          <p:cNvSpPr/>
          <p:nvPr/>
        </p:nvSpPr>
        <p:spPr>
          <a:xfrm>
            <a:off x="10264487" y="5567345"/>
            <a:ext cx="341760"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92" name="순서도: 처리 191">
            <a:extLst>
              <a:ext uri="{FF2B5EF4-FFF2-40B4-BE49-F238E27FC236}">
                <a16:creationId xmlns:a16="http://schemas.microsoft.com/office/drawing/2014/main" xmlns="" id="{33521828-51D5-4BDF-80BE-7C9BF2DB1940}"/>
              </a:ext>
            </a:extLst>
          </p:cNvPr>
          <p:cNvSpPr/>
          <p:nvPr/>
        </p:nvSpPr>
        <p:spPr>
          <a:xfrm>
            <a:off x="8403403" y="3699508"/>
            <a:ext cx="1333878" cy="100661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비밀번호는 </a:t>
            </a:r>
            <a:r>
              <a:rPr lang="en-US" altLang="ko-KR" sz="800" dirty="0">
                <a:solidFill>
                  <a:schemeClr val="tx1"/>
                </a:solidFill>
              </a:rPr>
              <a:t>8</a:t>
            </a:r>
            <a:r>
              <a:rPr lang="ko-KR" altLang="en-US" sz="800" dirty="0">
                <a:solidFill>
                  <a:schemeClr val="tx1"/>
                </a:solidFill>
              </a:rPr>
              <a:t>자리 이상이어야 하며</a:t>
            </a:r>
            <a:r>
              <a:rPr lang="en-US" altLang="ko-KR" sz="800" dirty="0">
                <a:solidFill>
                  <a:schemeClr val="tx1"/>
                </a:solidFill>
              </a:rPr>
              <a:t>, </a:t>
            </a:r>
            <a:r>
              <a:rPr lang="ko-KR" altLang="en-US" sz="800" dirty="0">
                <a:solidFill>
                  <a:schemeClr val="tx1"/>
                </a:solidFill>
              </a:rPr>
              <a:t>소문자</a:t>
            </a:r>
            <a:r>
              <a:rPr lang="en-US" altLang="ko-KR" sz="800" dirty="0">
                <a:solidFill>
                  <a:schemeClr val="tx1"/>
                </a:solidFill>
              </a:rPr>
              <a:t>/</a:t>
            </a:r>
            <a:r>
              <a:rPr lang="ko-KR" altLang="en-US" sz="800" dirty="0">
                <a:solidFill>
                  <a:schemeClr val="tx1"/>
                </a:solidFill>
              </a:rPr>
              <a:t>숫자</a:t>
            </a:r>
            <a:r>
              <a:rPr lang="en-US" altLang="ko-KR" sz="800" dirty="0">
                <a:solidFill>
                  <a:schemeClr val="tx1"/>
                </a:solidFill>
              </a:rPr>
              <a:t>/</a:t>
            </a:r>
            <a:r>
              <a:rPr lang="ko-KR" altLang="en-US" sz="800" dirty="0">
                <a:solidFill>
                  <a:schemeClr val="tx1"/>
                </a:solidFill>
              </a:rPr>
              <a:t>특수문자 모두 </a:t>
            </a:r>
            <a:endParaRPr lang="en-US" altLang="ko-KR" sz="800" dirty="0">
              <a:solidFill>
                <a:schemeClr val="tx1"/>
              </a:solidFill>
            </a:endParaRPr>
          </a:p>
          <a:p>
            <a:pPr algn="ctr"/>
            <a:r>
              <a:rPr lang="ko-KR" altLang="en-US" sz="800" dirty="0">
                <a:solidFill>
                  <a:schemeClr val="tx1"/>
                </a:solidFill>
              </a:rPr>
              <a:t>포함해야 합니다</a:t>
            </a:r>
            <a:r>
              <a:rPr lang="en-US" altLang="ko-KR" sz="800" dirty="0">
                <a:solidFill>
                  <a:schemeClr val="tx1"/>
                </a:solidFill>
              </a:rPr>
              <a:t>.</a:t>
            </a:r>
          </a:p>
          <a:p>
            <a:pPr algn="ctr"/>
            <a:r>
              <a:rPr lang="ko-KR" altLang="en-US" sz="800" dirty="0">
                <a:solidFill>
                  <a:schemeClr val="tx1"/>
                </a:solidFill>
              </a:rPr>
              <a:t>비밀번호가 </a:t>
            </a:r>
            <a:endParaRPr lang="en-US" altLang="ko-KR" sz="800" dirty="0">
              <a:solidFill>
                <a:schemeClr val="tx1"/>
              </a:solidFill>
            </a:endParaRPr>
          </a:p>
          <a:p>
            <a:pPr algn="ctr"/>
            <a:r>
              <a:rPr lang="ko-KR" altLang="en-US" sz="800" dirty="0" err="1">
                <a:solidFill>
                  <a:schemeClr val="tx1"/>
                </a:solidFill>
              </a:rPr>
              <a:t>일치하지않습니다</a:t>
            </a:r>
            <a:endParaRPr lang="en-US" altLang="ko-KR" sz="800" dirty="0">
              <a:solidFill>
                <a:schemeClr val="tx1"/>
              </a:solidFill>
            </a:endParaRPr>
          </a:p>
          <a:p>
            <a:pPr algn="ctr"/>
            <a:endParaRPr lang="en-US" altLang="ko-KR" sz="800" dirty="0">
              <a:solidFill>
                <a:schemeClr val="tx1"/>
              </a:solidFill>
              <a:latin typeface="+mn-ea"/>
            </a:endParaRPr>
          </a:p>
        </p:txBody>
      </p:sp>
      <p:sp>
        <p:nvSpPr>
          <p:cNvPr id="193" name="사각형: 둥근 모서리 244">
            <a:extLst>
              <a:ext uri="{FF2B5EF4-FFF2-40B4-BE49-F238E27FC236}">
                <a16:creationId xmlns:a16="http://schemas.microsoft.com/office/drawing/2014/main" xmlns="" id="{11497AE7-98EC-494B-BDC7-DCA11EF169AC}"/>
              </a:ext>
            </a:extLst>
          </p:cNvPr>
          <p:cNvSpPr/>
          <p:nvPr/>
        </p:nvSpPr>
        <p:spPr>
          <a:xfrm>
            <a:off x="8876110" y="4523801"/>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198" name="직사각형 197">
            <a:extLst>
              <a:ext uri="{FF2B5EF4-FFF2-40B4-BE49-F238E27FC236}">
                <a16:creationId xmlns:a16="http://schemas.microsoft.com/office/drawing/2014/main" xmlns="" id="{0299F278-8C5E-4652-8EC5-3A31D57CAED4}"/>
              </a:ext>
            </a:extLst>
          </p:cNvPr>
          <p:cNvSpPr/>
          <p:nvPr/>
        </p:nvSpPr>
        <p:spPr>
          <a:xfrm>
            <a:off x="9722243" y="3977129"/>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199" name="직선 화살표 연결선 198">
            <a:extLst>
              <a:ext uri="{FF2B5EF4-FFF2-40B4-BE49-F238E27FC236}">
                <a16:creationId xmlns:a16="http://schemas.microsoft.com/office/drawing/2014/main" xmlns="" id="{3EDA3593-F331-4B43-B8B1-68EE7CADE1D7}"/>
              </a:ext>
            </a:extLst>
          </p:cNvPr>
          <p:cNvCxnSpPr>
            <a:stCxn id="166" idx="2"/>
            <a:endCxn id="183" idx="0"/>
          </p:cNvCxnSpPr>
          <p:nvPr/>
        </p:nvCxnSpPr>
        <p:spPr>
          <a:xfrm>
            <a:off x="10670930" y="2071750"/>
            <a:ext cx="4210" cy="18784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6" name="직사각형 85">
            <a:extLst>
              <a:ext uri="{FF2B5EF4-FFF2-40B4-BE49-F238E27FC236}">
                <a16:creationId xmlns:a16="http://schemas.microsoft.com/office/drawing/2014/main" xmlns="" id="{0299F278-8C5E-4652-8EC5-3A31D57CAED4}"/>
              </a:ext>
            </a:extLst>
          </p:cNvPr>
          <p:cNvSpPr/>
          <p:nvPr/>
        </p:nvSpPr>
        <p:spPr>
          <a:xfrm>
            <a:off x="6549931" y="1693822"/>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Tree>
    <p:extLst>
      <p:ext uri="{BB962C8B-B14F-4D97-AF65-F5344CB8AC3E}">
        <p14:creationId xmlns:p14="http://schemas.microsoft.com/office/powerpoint/2010/main" val="12416375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719F2D03-4DCC-42DA-95ED-B3FF360D7F63}"/>
              </a:ext>
            </a:extLst>
          </p:cNvPr>
          <p:cNvSpPr>
            <a:spLocks noGrp="1"/>
          </p:cNvSpPr>
          <p:nvPr>
            <p:ph type="title"/>
          </p:nvPr>
        </p:nvSpPr>
        <p:spPr/>
        <p:txBody>
          <a:bodyPr/>
          <a:lstStyle/>
          <a:p>
            <a:r>
              <a:rPr lang="en-US" altLang="ko-KR" dirty="0"/>
              <a:t>User flow : </a:t>
            </a:r>
            <a:r>
              <a:rPr lang="ko-KR" altLang="en-US" dirty="0"/>
              <a:t>신고 작성하기</a:t>
            </a:r>
          </a:p>
        </p:txBody>
      </p:sp>
      <p:graphicFrame>
        <p:nvGraphicFramePr>
          <p:cNvPr id="3" name="표 2">
            <a:extLst>
              <a:ext uri="{FF2B5EF4-FFF2-40B4-BE49-F238E27FC236}">
                <a16:creationId xmlns:a16="http://schemas.microsoft.com/office/drawing/2014/main" xmlns="" id="{8B87A678-AF99-4807-A120-CB661ED337F4}"/>
              </a:ext>
            </a:extLst>
          </p:cNvPr>
          <p:cNvGraphicFramePr>
            <a:graphicFrameLocks noGrp="1"/>
          </p:cNvGraphicFramePr>
          <p:nvPr/>
        </p:nvGraphicFramePr>
        <p:xfrm>
          <a:off x="551383" y="1124744"/>
          <a:ext cx="11353261" cy="5400600"/>
        </p:xfrm>
        <a:graphic>
          <a:graphicData uri="http://schemas.openxmlformats.org/drawingml/2006/table">
            <a:tbl>
              <a:tblPr>
                <a:tableStyleId>{5C22544A-7EE6-4342-B048-85BDC9FD1C3A}</a:tableStyleId>
              </a:tblPr>
              <a:tblGrid>
                <a:gridCol w="1465848">
                  <a:extLst>
                    <a:ext uri="{9D8B030D-6E8A-4147-A177-3AD203B41FA5}">
                      <a16:colId xmlns:a16="http://schemas.microsoft.com/office/drawing/2014/main" xmlns="" val="554055183"/>
                    </a:ext>
                  </a:extLst>
                </a:gridCol>
                <a:gridCol w="9887413">
                  <a:extLst>
                    <a:ext uri="{9D8B030D-6E8A-4147-A177-3AD203B41FA5}">
                      <a16:colId xmlns:a16="http://schemas.microsoft.com/office/drawing/2014/main" xmlns="" val="20000"/>
                    </a:ext>
                  </a:extLst>
                </a:gridCol>
              </a:tblGrid>
              <a:tr h="5400600">
                <a:tc>
                  <a:txBody>
                    <a:bodyPr/>
                    <a:lstStyle/>
                    <a:p>
                      <a:pPr algn="ctr" latinLnBrk="1"/>
                      <a:r>
                        <a:rPr lang="en-US" altLang="ko-KR" sz="1000" b="1" dirty="0">
                          <a:solidFill>
                            <a:schemeClr val="tx1"/>
                          </a:solidFill>
                        </a:rPr>
                        <a:t>Report</a:t>
                      </a:r>
                      <a:endParaRPr lang="en-US" altLang="ko-KR" sz="1000" b="1" baseline="0" dirty="0">
                        <a:solidFill>
                          <a:schemeClr val="tx1"/>
                        </a:solidFill>
                      </a:endParaRPr>
                    </a:p>
                    <a:p>
                      <a:pPr algn="ctr" latinLnBrk="1"/>
                      <a:r>
                        <a:rPr lang="en-US" altLang="ko-KR" sz="1000" b="1" baseline="0" dirty="0">
                          <a:solidFill>
                            <a:schemeClr val="tx1"/>
                          </a:solidFill>
                        </a:rPr>
                        <a:t>Write</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bl>
          </a:graphicData>
        </a:graphic>
      </p:graphicFrame>
      <p:cxnSp>
        <p:nvCxnSpPr>
          <p:cNvPr id="15" name="직선 화살표 연결선 14">
            <a:extLst>
              <a:ext uri="{FF2B5EF4-FFF2-40B4-BE49-F238E27FC236}">
                <a16:creationId xmlns:a16="http://schemas.microsoft.com/office/drawing/2014/main" xmlns="" id="{3EDA3593-F331-4B43-B8B1-68EE7CADE1D7}"/>
              </a:ext>
            </a:extLst>
          </p:cNvPr>
          <p:cNvCxnSpPr>
            <a:stCxn id="63" idx="2"/>
            <a:endCxn id="20" idx="0"/>
          </p:cNvCxnSpPr>
          <p:nvPr/>
        </p:nvCxnSpPr>
        <p:spPr>
          <a:xfrm>
            <a:off x="4800994" y="2111703"/>
            <a:ext cx="0" cy="32509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xmlns="" id="{CE91D1FC-6AC8-4858-8642-44C8273A5620}"/>
              </a:ext>
            </a:extLst>
          </p:cNvPr>
          <p:cNvCxnSpPr>
            <a:cxnSpLocks/>
            <a:stCxn id="20" idx="4"/>
            <a:endCxn id="66" idx="0"/>
          </p:cNvCxnSpPr>
          <p:nvPr/>
        </p:nvCxnSpPr>
        <p:spPr>
          <a:xfrm>
            <a:off x="4800994" y="2777505"/>
            <a:ext cx="0" cy="34066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xmlns=""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27</a:t>
            </a:fld>
            <a:endParaRPr lang="ko-KR" altLang="en-US" sz="900" dirty="0"/>
          </a:p>
        </p:txBody>
      </p:sp>
      <p:sp>
        <p:nvSpPr>
          <p:cNvPr id="63" name="순서도: 문서 4">
            <a:extLst>
              <a:ext uri="{FF2B5EF4-FFF2-40B4-BE49-F238E27FC236}">
                <a16:creationId xmlns:a16="http://schemas.microsoft.com/office/drawing/2014/main" xmlns="" id="{27298BDD-BEED-483B-A942-11880CD2BCCD}"/>
              </a:ext>
            </a:extLst>
          </p:cNvPr>
          <p:cNvSpPr/>
          <p:nvPr/>
        </p:nvSpPr>
        <p:spPr>
          <a:xfrm>
            <a:off x="3887542" y="1861250"/>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reportWrite.jsp</a:t>
            </a:r>
            <a:endParaRPr lang="en-US" altLang="ko-KR" sz="800" dirty="0">
              <a:solidFill>
                <a:schemeClr val="tx1"/>
              </a:solidFill>
              <a:latin typeface="+mn-ea"/>
            </a:endParaRPr>
          </a:p>
        </p:txBody>
      </p:sp>
      <p:sp>
        <p:nvSpPr>
          <p:cNvPr id="20" name="평행 사변형 19"/>
          <p:cNvSpPr/>
          <p:nvPr/>
        </p:nvSpPr>
        <p:spPr>
          <a:xfrm>
            <a:off x="4188926" y="2436793"/>
            <a:ext cx="1224136" cy="340712"/>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a:t>
            </a:r>
          </a:p>
          <a:p>
            <a:pPr algn="ctr"/>
            <a:r>
              <a:rPr lang="en-US" altLang="ko-KR" sz="800" dirty="0" err="1">
                <a:solidFill>
                  <a:schemeClr val="tx1"/>
                </a:solidFill>
              </a:rPr>
              <a:t>Reportcontent</a:t>
            </a:r>
            <a:endParaRPr lang="ko-KR" altLang="en-US" sz="800" dirty="0">
              <a:solidFill>
                <a:schemeClr val="tx1"/>
              </a:solidFill>
            </a:endParaRPr>
          </a:p>
        </p:txBody>
      </p:sp>
      <p:sp>
        <p:nvSpPr>
          <p:cNvPr id="66" name="직사각형 65"/>
          <p:cNvSpPr/>
          <p:nvPr/>
        </p:nvSpPr>
        <p:spPr>
          <a:xfrm>
            <a:off x="4134920" y="3118170"/>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첨부추가</a:t>
            </a:r>
          </a:p>
        </p:txBody>
      </p:sp>
      <p:sp>
        <p:nvSpPr>
          <p:cNvPr id="104" name="직사각형 103"/>
          <p:cNvSpPr/>
          <p:nvPr/>
        </p:nvSpPr>
        <p:spPr>
          <a:xfrm>
            <a:off x="4134920" y="3713609"/>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addInputTag</a:t>
            </a:r>
            <a:r>
              <a:rPr lang="en-US" altLang="ko-KR" sz="800" dirty="0">
                <a:solidFill>
                  <a:schemeClr val="tx1"/>
                </a:solidFill>
              </a:rPr>
              <a:t>()</a:t>
            </a:r>
            <a:endParaRPr lang="ko-KR" altLang="en-US" sz="800" dirty="0">
              <a:solidFill>
                <a:schemeClr val="tx1"/>
              </a:solidFill>
            </a:endParaRPr>
          </a:p>
        </p:txBody>
      </p:sp>
      <p:cxnSp>
        <p:nvCxnSpPr>
          <p:cNvPr id="105" name="직선 화살표 연결선 104">
            <a:extLst>
              <a:ext uri="{FF2B5EF4-FFF2-40B4-BE49-F238E27FC236}">
                <a16:creationId xmlns:a16="http://schemas.microsoft.com/office/drawing/2014/main" xmlns="" id="{CE91D1FC-6AC8-4858-8642-44C8273A5620}"/>
              </a:ext>
            </a:extLst>
          </p:cNvPr>
          <p:cNvCxnSpPr>
            <a:cxnSpLocks/>
            <a:stCxn id="66" idx="2"/>
            <a:endCxn id="104" idx="0"/>
          </p:cNvCxnSpPr>
          <p:nvPr/>
        </p:nvCxnSpPr>
        <p:spPr>
          <a:xfrm>
            <a:off x="4800994" y="3425577"/>
            <a:ext cx="0" cy="2880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7" name="직사각형 116"/>
          <p:cNvSpPr/>
          <p:nvPr/>
        </p:nvSpPr>
        <p:spPr>
          <a:xfrm>
            <a:off x="4134920" y="4342306"/>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사진첨부</a:t>
            </a:r>
            <a:endParaRPr lang="en-US" altLang="ko-KR" sz="800" dirty="0">
              <a:solidFill>
                <a:schemeClr val="tx1"/>
              </a:solidFill>
            </a:endParaRPr>
          </a:p>
        </p:txBody>
      </p:sp>
      <p:cxnSp>
        <p:nvCxnSpPr>
          <p:cNvPr id="118" name="직선 화살표 연결선 117">
            <a:extLst>
              <a:ext uri="{FF2B5EF4-FFF2-40B4-BE49-F238E27FC236}">
                <a16:creationId xmlns:a16="http://schemas.microsoft.com/office/drawing/2014/main" xmlns="" id="{CE91D1FC-6AC8-4858-8642-44C8273A5620}"/>
              </a:ext>
            </a:extLst>
          </p:cNvPr>
          <p:cNvCxnSpPr>
            <a:cxnSpLocks/>
            <a:stCxn id="104" idx="2"/>
            <a:endCxn id="117" idx="0"/>
          </p:cNvCxnSpPr>
          <p:nvPr/>
        </p:nvCxnSpPr>
        <p:spPr>
          <a:xfrm>
            <a:off x="4800994" y="4021016"/>
            <a:ext cx="0" cy="32129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xmlns="" id="{CE91D1FC-6AC8-4858-8642-44C8273A5620}"/>
              </a:ext>
            </a:extLst>
          </p:cNvPr>
          <p:cNvCxnSpPr>
            <a:cxnSpLocks/>
            <a:stCxn id="117" idx="2"/>
            <a:endCxn id="165" idx="0"/>
          </p:cNvCxnSpPr>
          <p:nvPr/>
        </p:nvCxnSpPr>
        <p:spPr>
          <a:xfrm>
            <a:off x="4800994" y="4649713"/>
            <a:ext cx="1598" cy="36004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3" name="직사각형 122">
            <a:extLst>
              <a:ext uri="{FF2B5EF4-FFF2-40B4-BE49-F238E27FC236}">
                <a16:creationId xmlns:a16="http://schemas.microsoft.com/office/drawing/2014/main" xmlns="" id="{A9428C8F-F6B1-42F6-AF7E-64F4E0684A90}"/>
              </a:ext>
            </a:extLst>
          </p:cNvPr>
          <p:cNvSpPr/>
          <p:nvPr/>
        </p:nvSpPr>
        <p:spPr>
          <a:xfrm>
            <a:off x="4873002" y="4794309"/>
            <a:ext cx="364202" cy="215444"/>
          </a:xfrm>
          <a:prstGeom prst="rect">
            <a:avLst/>
          </a:prstGeom>
        </p:spPr>
        <p:txBody>
          <a:bodyPr wrap="none">
            <a:spAutoFit/>
          </a:bodyPr>
          <a:lstStyle/>
          <a:p>
            <a:r>
              <a:rPr lang="en-US" altLang="ko-KR" sz="800" dirty="0" err="1"/>
              <a:t>ajax</a:t>
            </a:r>
            <a:endParaRPr lang="ko-KR" altLang="en-US" sz="800" dirty="0"/>
          </a:p>
        </p:txBody>
      </p:sp>
      <p:sp>
        <p:nvSpPr>
          <p:cNvPr id="134" name="직사각형 133"/>
          <p:cNvSpPr/>
          <p:nvPr/>
        </p:nvSpPr>
        <p:spPr>
          <a:xfrm>
            <a:off x="2711624" y="5854474"/>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error.jpg</a:t>
            </a:r>
            <a:endParaRPr lang="ko-KR" altLang="en-US" sz="800" dirty="0">
              <a:solidFill>
                <a:schemeClr val="tx1"/>
              </a:solidFill>
            </a:endParaRPr>
          </a:p>
        </p:txBody>
      </p:sp>
      <p:cxnSp>
        <p:nvCxnSpPr>
          <p:cNvPr id="136" name="직선 화살표 연결선 135">
            <a:extLst>
              <a:ext uri="{FF2B5EF4-FFF2-40B4-BE49-F238E27FC236}">
                <a16:creationId xmlns:a16="http://schemas.microsoft.com/office/drawing/2014/main" xmlns="" id="{CE91D1FC-6AC8-4858-8642-44C8273A5620}"/>
              </a:ext>
            </a:extLst>
          </p:cNvPr>
          <p:cNvCxnSpPr>
            <a:cxnSpLocks/>
            <a:stCxn id="154" idx="1"/>
            <a:endCxn id="134" idx="3"/>
          </p:cNvCxnSpPr>
          <p:nvPr/>
        </p:nvCxnSpPr>
        <p:spPr>
          <a:xfrm flipH="1" flipV="1">
            <a:off x="3575720" y="6008178"/>
            <a:ext cx="398780" cy="1539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42" name="직사각형 141">
            <a:extLst>
              <a:ext uri="{FF2B5EF4-FFF2-40B4-BE49-F238E27FC236}">
                <a16:creationId xmlns:a16="http://schemas.microsoft.com/office/drawing/2014/main" xmlns="" id="{A9428C8F-F6B1-42F6-AF7E-64F4E0684A90}"/>
              </a:ext>
            </a:extLst>
          </p:cNvPr>
          <p:cNvSpPr/>
          <p:nvPr/>
        </p:nvSpPr>
        <p:spPr>
          <a:xfrm>
            <a:off x="3575634" y="5802421"/>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44" name="직사각형 143">
            <a:extLst>
              <a:ext uri="{FF2B5EF4-FFF2-40B4-BE49-F238E27FC236}">
                <a16:creationId xmlns:a16="http://schemas.microsoft.com/office/drawing/2014/main" xmlns="" id="{A9428C8F-F6B1-42F6-AF7E-64F4E0684A90}"/>
              </a:ext>
            </a:extLst>
          </p:cNvPr>
          <p:cNvSpPr/>
          <p:nvPr/>
        </p:nvSpPr>
        <p:spPr>
          <a:xfrm>
            <a:off x="5538757" y="5802421"/>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48" name="직사각형 147"/>
          <p:cNvSpPr/>
          <p:nvPr/>
        </p:nvSpPr>
        <p:spPr>
          <a:xfrm>
            <a:off x="7896200" y="1700808"/>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Filename.jpg</a:t>
            </a:r>
          </a:p>
        </p:txBody>
      </p:sp>
      <p:cxnSp>
        <p:nvCxnSpPr>
          <p:cNvPr id="151" name="꺾인 연결선 150"/>
          <p:cNvCxnSpPr>
            <a:stCxn id="154" idx="3"/>
            <a:endCxn id="148" idx="1"/>
          </p:cNvCxnSpPr>
          <p:nvPr/>
        </p:nvCxnSpPr>
        <p:spPr>
          <a:xfrm flipV="1">
            <a:off x="5630684" y="1854512"/>
            <a:ext cx="2265516" cy="4169058"/>
          </a:xfrm>
          <a:prstGeom prst="bentConnector3">
            <a:avLst>
              <a:gd name="adj1" fmla="val 13002"/>
            </a:avLst>
          </a:prstGeom>
          <a:ln>
            <a:headEnd type="oval"/>
            <a:tailEnd type="arrow"/>
          </a:ln>
        </p:spPr>
        <p:style>
          <a:lnRef idx="1">
            <a:schemeClr val="dk1"/>
          </a:lnRef>
          <a:fillRef idx="0">
            <a:schemeClr val="dk1"/>
          </a:fillRef>
          <a:effectRef idx="0">
            <a:schemeClr val="dk1"/>
          </a:effectRef>
          <a:fontRef idx="minor">
            <a:schemeClr val="tx1"/>
          </a:fontRef>
        </p:style>
      </p:cxnSp>
      <p:sp>
        <p:nvSpPr>
          <p:cNvPr id="154" name="순서도: 판단 153">
            <a:extLst>
              <a:ext uri="{FF2B5EF4-FFF2-40B4-BE49-F238E27FC236}">
                <a16:creationId xmlns:a16="http://schemas.microsoft.com/office/drawing/2014/main" xmlns="" id="{C07A0973-7A51-4E56-927B-66B2A3E6F2B9}"/>
              </a:ext>
            </a:extLst>
          </p:cNvPr>
          <p:cNvSpPr/>
          <p:nvPr/>
        </p:nvSpPr>
        <p:spPr>
          <a:xfrm>
            <a:off x="3974500" y="5813251"/>
            <a:ext cx="1656184"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showImages</a:t>
            </a:r>
            <a:endParaRPr lang="en-US" altLang="ko-KR" sz="800" dirty="0">
              <a:solidFill>
                <a:schemeClr val="tx1"/>
              </a:solidFill>
            </a:endParaRPr>
          </a:p>
          <a:p>
            <a:pPr algn="ctr"/>
            <a:r>
              <a:rPr lang="en-US" altLang="ko-KR" sz="800" dirty="0">
                <a:solidFill>
                  <a:schemeClr val="tx1"/>
                </a:solidFill>
              </a:rPr>
              <a:t>(</a:t>
            </a:r>
            <a:r>
              <a:rPr lang="en-US" altLang="ko-KR" sz="800" dirty="0" err="1">
                <a:solidFill>
                  <a:schemeClr val="tx1"/>
                </a:solidFill>
              </a:rPr>
              <a:t>cnt</a:t>
            </a:r>
            <a:r>
              <a:rPr lang="en-US" altLang="ko-KR" sz="800" dirty="0">
                <a:solidFill>
                  <a:schemeClr val="tx1"/>
                </a:solidFill>
              </a:rPr>
              <a:t>)</a:t>
            </a:r>
            <a:endParaRPr lang="ko-KR" altLang="en-US" sz="800" dirty="0">
              <a:solidFill>
                <a:schemeClr val="tx1"/>
              </a:solidFill>
            </a:endParaRPr>
          </a:p>
        </p:txBody>
      </p:sp>
      <p:cxnSp>
        <p:nvCxnSpPr>
          <p:cNvPr id="158" name="직선 화살표 연결선 157">
            <a:extLst>
              <a:ext uri="{FF2B5EF4-FFF2-40B4-BE49-F238E27FC236}">
                <a16:creationId xmlns:a16="http://schemas.microsoft.com/office/drawing/2014/main" xmlns="" id="{CE91D1FC-6AC8-4858-8642-44C8273A5620}"/>
              </a:ext>
            </a:extLst>
          </p:cNvPr>
          <p:cNvCxnSpPr>
            <a:cxnSpLocks/>
            <a:stCxn id="165" idx="2"/>
            <a:endCxn id="154" idx="0"/>
          </p:cNvCxnSpPr>
          <p:nvPr/>
        </p:nvCxnSpPr>
        <p:spPr>
          <a:xfrm>
            <a:off x="4802592" y="5430391"/>
            <a:ext cx="0" cy="38286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65" name="순서도: 판단 164">
            <a:extLst>
              <a:ext uri="{FF2B5EF4-FFF2-40B4-BE49-F238E27FC236}">
                <a16:creationId xmlns:a16="http://schemas.microsoft.com/office/drawing/2014/main" xmlns="" id="{C07A0973-7A51-4E56-927B-66B2A3E6F2B9}"/>
              </a:ext>
            </a:extLst>
          </p:cNvPr>
          <p:cNvSpPr/>
          <p:nvPr/>
        </p:nvSpPr>
        <p:spPr>
          <a:xfrm>
            <a:off x="3812482" y="5009753"/>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ReportThumbnail</a:t>
            </a:r>
            <a:endParaRPr lang="en-US" altLang="ko-KR" sz="800" dirty="0">
              <a:solidFill>
                <a:schemeClr val="tx1"/>
              </a:solidFill>
            </a:endParaRPr>
          </a:p>
          <a:p>
            <a:pPr algn="ctr"/>
            <a:r>
              <a:rPr lang="en-US" altLang="ko-KR" sz="800" dirty="0">
                <a:solidFill>
                  <a:schemeClr val="tx1"/>
                </a:solidFill>
              </a:rPr>
              <a:t>OkAction.java</a:t>
            </a:r>
            <a:r>
              <a:rPr lang="en-US" altLang="ko-KR" sz="800" dirty="0"/>
              <a:t>()</a:t>
            </a:r>
            <a:endParaRPr lang="ko-KR" altLang="en-US" sz="800" dirty="0">
              <a:solidFill>
                <a:schemeClr val="tx1"/>
              </a:solidFill>
            </a:endParaRPr>
          </a:p>
        </p:txBody>
      </p:sp>
      <p:sp>
        <p:nvSpPr>
          <p:cNvPr id="170" name="직사각형 169"/>
          <p:cNvSpPr/>
          <p:nvPr/>
        </p:nvSpPr>
        <p:spPr>
          <a:xfrm>
            <a:off x="2680495" y="5081761"/>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error.jpg</a:t>
            </a:r>
            <a:endParaRPr lang="ko-KR" altLang="en-US" sz="800" dirty="0">
              <a:solidFill>
                <a:schemeClr val="tx1"/>
              </a:solidFill>
            </a:endParaRPr>
          </a:p>
        </p:txBody>
      </p:sp>
      <p:cxnSp>
        <p:nvCxnSpPr>
          <p:cNvPr id="171" name="직선 화살표 연결선 170">
            <a:extLst>
              <a:ext uri="{FF2B5EF4-FFF2-40B4-BE49-F238E27FC236}">
                <a16:creationId xmlns:a16="http://schemas.microsoft.com/office/drawing/2014/main" xmlns="" id="{CE91D1FC-6AC8-4858-8642-44C8273A5620}"/>
              </a:ext>
            </a:extLst>
          </p:cNvPr>
          <p:cNvCxnSpPr>
            <a:cxnSpLocks/>
            <a:stCxn id="165" idx="1"/>
            <a:endCxn id="170" idx="3"/>
          </p:cNvCxnSpPr>
          <p:nvPr/>
        </p:nvCxnSpPr>
        <p:spPr>
          <a:xfrm flipH="1">
            <a:off x="3544591" y="5220072"/>
            <a:ext cx="267891" cy="1539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74" name="직사각형 173">
            <a:extLst>
              <a:ext uri="{FF2B5EF4-FFF2-40B4-BE49-F238E27FC236}">
                <a16:creationId xmlns:a16="http://schemas.microsoft.com/office/drawing/2014/main" xmlns="" id="{A9428C8F-F6B1-42F6-AF7E-64F4E0684A90}"/>
              </a:ext>
            </a:extLst>
          </p:cNvPr>
          <p:cNvSpPr/>
          <p:nvPr/>
        </p:nvSpPr>
        <p:spPr>
          <a:xfrm>
            <a:off x="3503712" y="5009753"/>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75" name="직사각형 174">
            <a:extLst>
              <a:ext uri="{FF2B5EF4-FFF2-40B4-BE49-F238E27FC236}">
                <a16:creationId xmlns:a16="http://schemas.microsoft.com/office/drawing/2014/main" xmlns="" id="{A9428C8F-F6B1-42F6-AF7E-64F4E0684A90}"/>
              </a:ext>
            </a:extLst>
          </p:cNvPr>
          <p:cNvSpPr/>
          <p:nvPr/>
        </p:nvSpPr>
        <p:spPr>
          <a:xfrm>
            <a:off x="4799856" y="5585817"/>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77" name="직사각형 176"/>
          <p:cNvSpPr/>
          <p:nvPr/>
        </p:nvSpPr>
        <p:spPr>
          <a:xfrm>
            <a:off x="7896200" y="2182066"/>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첨부 삭제</a:t>
            </a:r>
            <a:endParaRPr lang="en-US" altLang="ko-KR" sz="800" dirty="0">
              <a:solidFill>
                <a:schemeClr val="tx1"/>
              </a:solidFill>
            </a:endParaRPr>
          </a:p>
        </p:txBody>
      </p:sp>
      <p:cxnSp>
        <p:nvCxnSpPr>
          <p:cNvPr id="178" name="직선 화살표 연결선 177">
            <a:extLst>
              <a:ext uri="{FF2B5EF4-FFF2-40B4-BE49-F238E27FC236}">
                <a16:creationId xmlns:a16="http://schemas.microsoft.com/office/drawing/2014/main" xmlns="" id="{CE91D1FC-6AC8-4858-8642-44C8273A5620}"/>
              </a:ext>
            </a:extLst>
          </p:cNvPr>
          <p:cNvCxnSpPr>
            <a:cxnSpLocks/>
            <a:stCxn id="148" idx="2"/>
          </p:cNvCxnSpPr>
          <p:nvPr/>
        </p:nvCxnSpPr>
        <p:spPr>
          <a:xfrm>
            <a:off x="8562274" y="2008215"/>
            <a:ext cx="0" cy="17385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81" name="직사각형 180"/>
          <p:cNvSpPr/>
          <p:nvPr/>
        </p:nvSpPr>
        <p:spPr>
          <a:xfrm>
            <a:off x="7896200" y="2686122"/>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cancleFile</a:t>
            </a:r>
            <a:r>
              <a:rPr lang="en-US" altLang="ko-KR" sz="800" dirty="0">
                <a:solidFill>
                  <a:schemeClr val="tx1"/>
                </a:solidFill>
              </a:rPr>
              <a:t>()</a:t>
            </a:r>
          </a:p>
        </p:txBody>
      </p:sp>
      <p:cxnSp>
        <p:nvCxnSpPr>
          <p:cNvPr id="182" name="직선 화살표 연결선 181">
            <a:extLst>
              <a:ext uri="{FF2B5EF4-FFF2-40B4-BE49-F238E27FC236}">
                <a16:creationId xmlns:a16="http://schemas.microsoft.com/office/drawing/2014/main" xmlns="" id="{CE91D1FC-6AC8-4858-8642-44C8273A5620}"/>
              </a:ext>
            </a:extLst>
          </p:cNvPr>
          <p:cNvCxnSpPr>
            <a:cxnSpLocks/>
            <a:stCxn id="177" idx="2"/>
            <a:endCxn id="181" idx="0"/>
          </p:cNvCxnSpPr>
          <p:nvPr/>
        </p:nvCxnSpPr>
        <p:spPr>
          <a:xfrm>
            <a:off x="8562274" y="2489473"/>
            <a:ext cx="0" cy="19664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86" name="직사각형 185"/>
          <p:cNvSpPr/>
          <p:nvPr/>
        </p:nvSpPr>
        <p:spPr>
          <a:xfrm>
            <a:off x="7896200" y="3187686"/>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리뷰 등록</a:t>
            </a:r>
            <a:endParaRPr lang="en-US" altLang="ko-KR" sz="800" dirty="0">
              <a:solidFill>
                <a:schemeClr val="tx1"/>
              </a:solidFill>
            </a:endParaRPr>
          </a:p>
        </p:txBody>
      </p:sp>
      <p:cxnSp>
        <p:nvCxnSpPr>
          <p:cNvPr id="187" name="직선 화살표 연결선 186">
            <a:extLst>
              <a:ext uri="{FF2B5EF4-FFF2-40B4-BE49-F238E27FC236}">
                <a16:creationId xmlns:a16="http://schemas.microsoft.com/office/drawing/2014/main" xmlns="" id="{CE91D1FC-6AC8-4858-8642-44C8273A5620}"/>
              </a:ext>
            </a:extLst>
          </p:cNvPr>
          <p:cNvCxnSpPr>
            <a:cxnSpLocks/>
            <a:endCxn id="186" idx="0"/>
          </p:cNvCxnSpPr>
          <p:nvPr/>
        </p:nvCxnSpPr>
        <p:spPr>
          <a:xfrm>
            <a:off x="8562274" y="2993530"/>
            <a:ext cx="0" cy="19415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1" name="직선 화살표 연결선 190">
            <a:extLst>
              <a:ext uri="{FF2B5EF4-FFF2-40B4-BE49-F238E27FC236}">
                <a16:creationId xmlns:a16="http://schemas.microsoft.com/office/drawing/2014/main" xmlns="" id="{CE91D1FC-6AC8-4858-8642-44C8273A5620}"/>
              </a:ext>
            </a:extLst>
          </p:cNvPr>
          <p:cNvCxnSpPr>
            <a:cxnSpLocks/>
            <a:stCxn id="186" idx="2"/>
            <a:endCxn id="237" idx="0"/>
          </p:cNvCxnSpPr>
          <p:nvPr/>
        </p:nvCxnSpPr>
        <p:spPr>
          <a:xfrm>
            <a:off x="8562274" y="3495093"/>
            <a:ext cx="0" cy="20235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94" name="순서도: 판단 193">
            <a:extLst>
              <a:ext uri="{FF2B5EF4-FFF2-40B4-BE49-F238E27FC236}">
                <a16:creationId xmlns:a16="http://schemas.microsoft.com/office/drawing/2014/main" xmlns="" id="{C07A0973-7A51-4E56-927B-66B2A3E6F2B9}"/>
              </a:ext>
            </a:extLst>
          </p:cNvPr>
          <p:cNvSpPr/>
          <p:nvPr/>
        </p:nvSpPr>
        <p:spPr>
          <a:xfrm>
            <a:off x="7572164" y="4445099"/>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ReportWriteOk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cxnSp>
        <p:nvCxnSpPr>
          <p:cNvPr id="196" name="직선 화살표 연결선 195">
            <a:extLst>
              <a:ext uri="{FF2B5EF4-FFF2-40B4-BE49-F238E27FC236}">
                <a16:creationId xmlns:a16="http://schemas.microsoft.com/office/drawing/2014/main" xmlns="" id="{CE91D1FC-6AC8-4858-8642-44C8273A5620}"/>
              </a:ext>
            </a:extLst>
          </p:cNvPr>
          <p:cNvCxnSpPr>
            <a:cxnSpLocks/>
            <a:stCxn id="237" idx="2"/>
            <a:endCxn id="194" idx="0"/>
          </p:cNvCxnSpPr>
          <p:nvPr/>
        </p:nvCxnSpPr>
        <p:spPr>
          <a:xfrm>
            <a:off x="8562274" y="4118086"/>
            <a:ext cx="0" cy="32701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203" name="그림 202">
            <a:extLst>
              <a:ext uri="{FF2B5EF4-FFF2-40B4-BE49-F238E27FC236}">
                <a16:creationId xmlns:a16="http://schemas.microsoft.com/office/drawing/2014/main" xmlns="" id="{CEDF8183-FEB8-3E4D-B439-928C086396A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423" t="13194" r="9391" b="26141"/>
          <a:stretch/>
        </p:blipFill>
        <p:spPr>
          <a:xfrm>
            <a:off x="10082869" y="4495707"/>
            <a:ext cx="459859" cy="361426"/>
          </a:xfrm>
          <a:prstGeom prst="rect">
            <a:avLst/>
          </a:prstGeom>
        </p:spPr>
      </p:pic>
      <p:cxnSp>
        <p:nvCxnSpPr>
          <p:cNvPr id="204" name="직선 화살표 연결선 203"/>
          <p:cNvCxnSpPr/>
          <p:nvPr/>
        </p:nvCxnSpPr>
        <p:spPr>
          <a:xfrm>
            <a:off x="9624392" y="4649713"/>
            <a:ext cx="373945"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206" name="직사각형 205">
            <a:extLst>
              <a:ext uri="{FF2B5EF4-FFF2-40B4-BE49-F238E27FC236}">
                <a16:creationId xmlns:a16="http://schemas.microsoft.com/office/drawing/2014/main" xmlns="" id="{A9428C8F-F6B1-42F6-AF7E-64F4E0684A90}"/>
              </a:ext>
            </a:extLst>
          </p:cNvPr>
          <p:cNvSpPr/>
          <p:nvPr/>
        </p:nvSpPr>
        <p:spPr>
          <a:xfrm>
            <a:off x="9983220" y="4887223"/>
            <a:ext cx="684803" cy="338554"/>
          </a:xfrm>
          <a:prstGeom prst="rect">
            <a:avLst/>
          </a:prstGeom>
        </p:spPr>
        <p:txBody>
          <a:bodyPr wrap="none">
            <a:spAutoFit/>
          </a:bodyPr>
          <a:lstStyle/>
          <a:p>
            <a:r>
              <a:rPr lang="en-US" altLang="ko-KR" sz="800" dirty="0" err="1"/>
              <a:t>DG_Report</a:t>
            </a:r>
            <a:endParaRPr lang="en-US" altLang="ko-KR" sz="800" dirty="0"/>
          </a:p>
          <a:p>
            <a:r>
              <a:rPr lang="en-US" altLang="ko-KR" sz="800" dirty="0"/>
              <a:t>FILENAME</a:t>
            </a:r>
          </a:p>
        </p:txBody>
      </p:sp>
      <p:sp>
        <p:nvSpPr>
          <p:cNvPr id="208" name="직사각형 207"/>
          <p:cNvSpPr/>
          <p:nvPr/>
        </p:nvSpPr>
        <p:spPr>
          <a:xfrm>
            <a:off x="6471247" y="4501714"/>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209" name="직선 화살표 연결선 208">
            <a:extLst>
              <a:ext uri="{FF2B5EF4-FFF2-40B4-BE49-F238E27FC236}">
                <a16:creationId xmlns:a16="http://schemas.microsoft.com/office/drawing/2014/main" xmlns="" id="{CE91D1FC-6AC8-4858-8642-44C8273A5620}"/>
              </a:ext>
            </a:extLst>
          </p:cNvPr>
          <p:cNvCxnSpPr>
            <a:cxnSpLocks/>
            <a:stCxn id="194" idx="1"/>
            <a:endCxn id="208" idx="3"/>
          </p:cNvCxnSpPr>
          <p:nvPr/>
        </p:nvCxnSpPr>
        <p:spPr>
          <a:xfrm flipH="1">
            <a:off x="7335343" y="4655418"/>
            <a:ext cx="236821"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12" name="직사각형 211">
            <a:extLst>
              <a:ext uri="{FF2B5EF4-FFF2-40B4-BE49-F238E27FC236}">
                <a16:creationId xmlns:a16="http://schemas.microsoft.com/office/drawing/2014/main" xmlns="" id="{A9428C8F-F6B1-42F6-AF7E-64F4E0684A90}"/>
              </a:ext>
            </a:extLst>
          </p:cNvPr>
          <p:cNvSpPr/>
          <p:nvPr/>
        </p:nvSpPr>
        <p:spPr>
          <a:xfrm>
            <a:off x="7336812" y="4434269"/>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213" name="직선 화살표 연결선 212">
            <a:extLst>
              <a:ext uri="{FF2B5EF4-FFF2-40B4-BE49-F238E27FC236}">
                <a16:creationId xmlns:a16="http://schemas.microsoft.com/office/drawing/2014/main" xmlns="" id="{CE91D1FC-6AC8-4858-8642-44C8273A5620}"/>
              </a:ext>
            </a:extLst>
          </p:cNvPr>
          <p:cNvCxnSpPr>
            <a:cxnSpLocks/>
            <a:stCxn id="194" idx="2"/>
            <a:endCxn id="219" idx="0"/>
          </p:cNvCxnSpPr>
          <p:nvPr/>
        </p:nvCxnSpPr>
        <p:spPr>
          <a:xfrm>
            <a:off x="8562274" y="4865737"/>
            <a:ext cx="0" cy="22743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16" name="직사각형 215">
            <a:extLst>
              <a:ext uri="{FF2B5EF4-FFF2-40B4-BE49-F238E27FC236}">
                <a16:creationId xmlns:a16="http://schemas.microsoft.com/office/drawing/2014/main" xmlns="" id="{A9428C8F-F6B1-42F6-AF7E-64F4E0684A90}"/>
              </a:ext>
            </a:extLst>
          </p:cNvPr>
          <p:cNvSpPr/>
          <p:nvPr/>
        </p:nvSpPr>
        <p:spPr>
          <a:xfrm>
            <a:off x="8544272" y="4865737"/>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219" name="순서도: 판단 218">
            <a:extLst>
              <a:ext uri="{FF2B5EF4-FFF2-40B4-BE49-F238E27FC236}">
                <a16:creationId xmlns:a16="http://schemas.microsoft.com/office/drawing/2014/main" xmlns="" id="{C07A0973-7A51-4E56-927B-66B2A3E6F2B9}"/>
              </a:ext>
            </a:extLst>
          </p:cNvPr>
          <p:cNvSpPr/>
          <p:nvPr/>
        </p:nvSpPr>
        <p:spPr>
          <a:xfrm>
            <a:off x="7572164" y="5093171"/>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ReportListOk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sp>
        <p:nvSpPr>
          <p:cNvPr id="222" name="직사각형 221"/>
          <p:cNvSpPr/>
          <p:nvPr/>
        </p:nvSpPr>
        <p:spPr>
          <a:xfrm>
            <a:off x="6456039" y="5153769"/>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223" name="직선 화살표 연결선 222">
            <a:extLst>
              <a:ext uri="{FF2B5EF4-FFF2-40B4-BE49-F238E27FC236}">
                <a16:creationId xmlns:a16="http://schemas.microsoft.com/office/drawing/2014/main" xmlns="" id="{CE91D1FC-6AC8-4858-8642-44C8273A5620}"/>
              </a:ext>
            </a:extLst>
          </p:cNvPr>
          <p:cNvCxnSpPr>
            <a:cxnSpLocks/>
            <a:stCxn id="219" idx="1"/>
            <a:endCxn id="222" idx="3"/>
          </p:cNvCxnSpPr>
          <p:nvPr/>
        </p:nvCxnSpPr>
        <p:spPr>
          <a:xfrm flipH="1">
            <a:off x="7320135" y="5303490"/>
            <a:ext cx="252029" cy="398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24" name="직사각형 223">
            <a:extLst>
              <a:ext uri="{FF2B5EF4-FFF2-40B4-BE49-F238E27FC236}">
                <a16:creationId xmlns:a16="http://schemas.microsoft.com/office/drawing/2014/main" xmlns="" id="{A9428C8F-F6B1-42F6-AF7E-64F4E0684A90}"/>
              </a:ext>
            </a:extLst>
          </p:cNvPr>
          <p:cNvSpPr/>
          <p:nvPr/>
        </p:nvSpPr>
        <p:spPr>
          <a:xfrm>
            <a:off x="7320137" y="5082341"/>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228" name="순서도: 문서 4">
            <a:extLst>
              <a:ext uri="{FF2B5EF4-FFF2-40B4-BE49-F238E27FC236}">
                <a16:creationId xmlns:a16="http://schemas.microsoft.com/office/drawing/2014/main" xmlns="" id="{27298BDD-BEED-483B-A942-11880CD2BCCD}"/>
              </a:ext>
            </a:extLst>
          </p:cNvPr>
          <p:cNvSpPr/>
          <p:nvPr/>
        </p:nvSpPr>
        <p:spPr>
          <a:xfrm>
            <a:off x="7648822" y="5821690"/>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QAjsp</a:t>
            </a:r>
            <a:endParaRPr lang="en-US" altLang="ko-KR" sz="800" dirty="0">
              <a:solidFill>
                <a:schemeClr val="tx1"/>
              </a:solidFill>
              <a:latin typeface="+mn-ea"/>
            </a:endParaRPr>
          </a:p>
        </p:txBody>
      </p:sp>
      <p:cxnSp>
        <p:nvCxnSpPr>
          <p:cNvPr id="229" name="직선 화살표 연결선 228">
            <a:extLst>
              <a:ext uri="{FF2B5EF4-FFF2-40B4-BE49-F238E27FC236}">
                <a16:creationId xmlns:a16="http://schemas.microsoft.com/office/drawing/2014/main" xmlns="" id="{CE91D1FC-6AC8-4858-8642-44C8273A5620}"/>
              </a:ext>
            </a:extLst>
          </p:cNvPr>
          <p:cNvCxnSpPr>
            <a:cxnSpLocks/>
            <a:stCxn id="219" idx="2"/>
            <a:endCxn id="228" idx="0"/>
          </p:cNvCxnSpPr>
          <p:nvPr/>
        </p:nvCxnSpPr>
        <p:spPr>
          <a:xfrm>
            <a:off x="8562274" y="5513809"/>
            <a:ext cx="0" cy="30788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32" name="직사각형 231">
            <a:extLst>
              <a:ext uri="{FF2B5EF4-FFF2-40B4-BE49-F238E27FC236}">
                <a16:creationId xmlns:a16="http://schemas.microsoft.com/office/drawing/2014/main" xmlns="" id="{A9428C8F-F6B1-42F6-AF7E-64F4E0684A90}"/>
              </a:ext>
            </a:extLst>
          </p:cNvPr>
          <p:cNvSpPr/>
          <p:nvPr/>
        </p:nvSpPr>
        <p:spPr>
          <a:xfrm>
            <a:off x="8544272" y="5586397"/>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grpSp>
        <p:nvGrpSpPr>
          <p:cNvPr id="233" name="그룹 232">
            <a:extLst>
              <a:ext uri="{FF2B5EF4-FFF2-40B4-BE49-F238E27FC236}">
                <a16:creationId xmlns:a16="http://schemas.microsoft.com/office/drawing/2014/main" xmlns="" id="{FB6A67B7-0440-423D-8FC0-28C93D04129C}"/>
              </a:ext>
            </a:extLst>
          </p:cNvPr>
          <p:cNvGrpSpPr/>
          <p:nvPr/>
        </p:nvGrpSpPr>
        <p:grpSpPr>
          <a:xfrm>
            <a:off x="6023992" y="3510614"/>
            <a:ext cx="1660913" cy="794305"/>
            <a:chOff x="9696401" y="4265098"/>
            <a:chExt cx="1474520" cy="642182"/>
          </a:xfrm>
        </p:grpSpPr>
        <p:sp>
          <p:nvSpPr>
            <p:cNvPr id="234" name="순서도: 처리 233">
              <a:extLst>
                <a:ext uri="{FF2B5EF4-FFF2-40B4-BE49-F238E27FC236}">
                  <a16:creationId xmlns:a16="http://schemas.microsoft.com/office/drawing/2014/main" xmlns="" id="{EA7F49A6-AD47-4013-A835-5A363DC025E7}"/>
                </a:ext>
              </a:extLst>
            </p:cNvPr>
            <p:cNvSpPr/>
            <p:nvPr/>
          </p:nvSpPr>
          <p:spPr>
            <a:xfrm>
              <a:off x="9696401" y="4265098"/>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rPr>
                <a:t>내용을 입력해주세요</a:t>
              </a:r>
              <a:r>
                <a:rPr lang="en-US" altLang="ko-KR" sz="800" dirty="0">
                  <a:solidFill>
                    <a:schemeClr val="tx1"/>
                  </a:solidFill>
                </a:rPr>
                <a:t>!</a:t>
              </a:r>
              <a:r>
                <a:rPr lang="en-US" altLang="ko-KR" sz="800" dirty="0"/>
                <a:t>!</a:t>
              </a:r>
              <a:endParaRPr lang="en-US" altLang="ko-KR" sz="800" dirty="0">
                <a:solidFill>
                  <a:schemeClr val="tx1"/>
                </a:solidFill>
                <a:latin typeface="+mn-ea"/>
              </a:endParaRPr>
            </a:p>
            <a:p>
              <a:pPr algn="ctr">
                <a:lnSpc>
                  <a:spcPct val="90000"/>
                </a:lnSpc>
              </a:pPr>
              <a:endParaRPr lang="en-US" altLang="ko-KR" sz="800" dirty="0">
                <a:solidFill>
                  <a:schemeClr val="tx1"/>
                </a:solidFill>
                <a:latin typeface="+mn-ea"/>
              </a:endParaRPr>
            </a:p>
          </p:txBody>
        </p:sp>
        <p:sp>
          <p:nvSpPr>
            <p:cNvPr id="235" name="사각형: 둥근 모서리 62">
              <a:extLst>
                <a:ext uri="{FF2B5EF4-FFF2-40B4-BE49-F238E27FC236}">
                  <a16:creationId xmlns:a16="http://schemas.microsoft.com/office/drawing/2014/main" xmlns="" id="{2B90550C-DD5D-42E6-A9F5-3DD92B8266B9}"/>
                </a:ext>
              </a:extLst>
            </p:cNvPr>
            <p:cNvSpPr/>
            <p:nvPr/>
          </p:nvSpPr>
          <p:spPr>
            <a:xfrm>
              <a:off x="10239429" y="4663440"/>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sp>
        <p:nvSpPr>
          <p:cNvPr id="237" name="순서도: 판단 236">
            <a:extLst>
              <a:ext uri="{FF2B5EF4-FFF2-40B4-BE49-F238E27FC236}">
                <a16:creationId xmlns:a16="http://schemas.microsoft.com/office/drawing/2014/main" xmlns="" id="{C07A0973-7A51-4E56-927B-66B2A3E6F2B9}"/>
              </a:ext>
            </a:extLst>
          </p:cNvPr>
          <p:cNvSpPr/>
          <p:nvPr/>
        </p:nvSpPr>
        <p:spPr>
          <a:xfrm>
            <a:off x="7896200" y="3697448"/>
            <a:ext cx="1332148"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유효성 검사</a:t>
            </a:r>
          </a:p>
        </p:txBody>
      </p:sp>
      <p:cxnSp>
        <p:nvCxnSpPr>
          <p:cNvPr id="248" name="직선 화살표 연결선 247">
            <a:extLst>
              <a:ext uri="{FF2B5EF4-FFF2-40B4-BE49-F238E27FC236}">
                <a16:creationId xmlns:a16="http://schemas.microsoft.com/office/drawing/2014/main" xmlns="" id="{CE91D1FC-6AC8-4858-8642-44C8273A5620}"/>
              </a:ext>
            </a:extLst>
          </p:cNvPr>
          <p:cNvCxnSpPr>
            <a:cxnSpLocks/>
            <a:stCxn id="237" idx="1"/>
            <a:endCxn id="234" idx="3"/>
          </p:cNvCxnSpPr>
          <p:nvPr/>
        </p:nvCxnSpPr>
        <p:spPr>
          <a:xfrm flipH="1">
            <a:off x="7684905" y="3907767"/>
            <a:ext cx="211295"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52" name="직사각형 251">
            <a:extLst>
              <a:ext uri="{FF2B5EF4-FFF2-40B4-BE49-F238E27FC236}">
                <a16:creationId xmlns:a16="http://schemas.microsoft.com/office/drawing/2014/main" xmlns="" id="{A9428C8F-F6B1-42F6-AF7E-64F4E0684A90}"/>
              </a:ext>
            </a:extLst>
          </p:cNvPr>
          <p:cNvSpPr/>
          <p:nvPr/>
        </p:nvSpPr>
        <p:spPr>
          <a:xfrm>
            <a:off x="7684905" y="3692322"/>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253" name="직사각형 252">
            <a:extLst>
              <a:ext uri="{FF2B5EF4-FFF2-40B4-BE49-F238E27FC236}">
                <a16:creationId xmlns:a16="http://schemas.microsoft.com/office/drawing/2014/main" xmlns="" id="{A9428C8F-F6B1-42F6-AF7E-64F4E0684A90}"/>
              </a:ext>
            </a:extLst>
          </p:cNvPr>
          <p:cNvSpPr/>
          <p:nvPr/>
        </p:nvSpPr>
        <p:spPr>
          <a:xfrm>
            <a:off x="8575484" y="4173870"/>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Tree>
    <p:extLst>
      <p:ext uri="{BB962C8B-B14F-4D97-AF65-F5344CB8AC3E}">
        <p14:creationId xmlns:p14="http://schemas.microsoft.com/office/powerpoint/2010/main" val="18643419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719F2D03-4DCC-42DA-95ED-B3FF360D7F63}"/>
              </a:ext>
            </a:extLst>
          </p:cNvPr>
          <p:cNvSpPr>
            <a:spLocks noGrp="1"/>
          </p:cNvSpPr>
          <p:nvPr>
            <p:ph type="title"/>
          </p:nvPr>
        </p:nvSpPr>
        <p:spPr/>
        <p:txBody>
          <a:bodyPr/>
          <a:lstStyle/>
          <a:p>
            <a:r>
              <a:rPr lang="en-US" altLang="ko-KR" dirty="0"/>
              <a:t>User flow : </a:t>
            </a:r>
            <a:r>
              <a:rPr lang="ko-KR" altLang="en-US" dirty="0"/>
              <a:t>신고 상세보기</a:t>
            </a:r>
          </a:p>
        </p:txBody>
      </p:sp>
      <p:graphicFrame>
        <p:nvGraphicFramePr>
          <p:cNvPr id="3" name="표 2">
            <a:extLst>
              <a:ext uri="{FF2B5EF4-FFF2-40B4-BE49-F238E27FC236}">
                <a16:creationId xmlns:a16="http://schemas.microsoft.com/office/drawing/2014/main" xmlns="" id="{8B87A678-AF99-4807-A120-CB661ED337F4}"/>
              </a:ext>
            </a:extLst>
          </p:cNvPr>
          <p:cNvGraphicFramePr>
            <a:graphicFrameLocks noGrp="1"/>
          </p:cNvGraphicFramePr>
          <p:nvPr/>
        </p:nvGraphicFramePr>
        <p:xfrm>
          <a:off x="335361" y="1268760"/>
          <a:ext cx="11569284" cy="5055309"/>
        </p:xfrm>
        <a:graphic>
          <a:graphicData uri="http://schemas.openxmlformats.org/drawingml/2006/table">
            <a:tbl>
              <a:tblPr>
                <a:tableStyleId>{5C22544A-7EE6-4342-B048-85BDC9FD1C3A}</a:tableStyleId>
              </a:tblPr>
              <a:tblGrid>
                <a:gridCol w="1020820">
                  <a:extLst>
                    <a:ext uri="{9D8B030D-6E8A-4147-A177-3AD203B41FA5}">
                      <a16:colId xmlns:a16="http://schemas.microsoft.com/office/drawing/2014/main" xmlns="" val="554055183"/>
                    </a:ext>
                  </a:extLst>
                </a:gridCol>
                <a:gridCol w="2939619">
                  <a:extLst>
                    <a:ext uri="{9D8B030D-6E8A-4147-A177-3AD203B41FA5}">
                      <a16:colId xmlns:a16="http://schemas.microsoft.com/office/drawing/2014/main" xmlns="" val="20000"/>
                    </a:ext>
                  </a:extLst>
                </a:gridCol>
                <a:gridCol w="3914453">
                  <a:extLst>
                    <a:ext uri="{9D8B030D-6E8A-4147-A177-3AD203B41FA5}">
                      <a16:colId xmlns:a16="http://schemas.microsoft.com/office/drawing/2014/main" xmlns="" val="20002"/>
                    </a:ext>
                  </a:extLst>
                </a:gridCol>
                <a:gridCol w="3694392">
                  <a:extLst>
                    <a:ext uri="{9D8B030D-6E8A-4147-A177-3AD203B41FA5}">
                      <a16:colId xmlns:a16="http://schemas.microsoft.com/office/drawing/2014/main" xmlns="" val="20003"/>
                    </a:ext>
                  </a:extLst>
                </a:gridCol>
              </a:tblGrid>
              <a:tr h="432048">
                <a:tc rowSpan="2">
                  <a:txBody>
                    <a:bodyPr/>
                    <a:lstStyle/>
                    <a:p>
                      <a:pPr algn="ctr" latinLnBrk="1"/>
                      <a:r>
                        <a:rPr lang="en-US" altLang="ko-KR" sz="1000" b="1" dirty="0">
                          <a:solidFill>
                            <a:schemeClr val="tx1"/>
                          </a:solidFill>
                        </a:rPr>
                        <a:t>Report</a:t>
                      </a:r>
                      <a:endParaRPr lang="en-US" altLang="ko-KR" sz="1000" b="1" baseline="0" dirty="0">
                        <a:solidFill>
                          <a:schemeClr val="tx1"/>
                        </a:solidFill>
                      </a:endParaRPr>
                    </a:p>
                    <a:p>
                      <a:pPr algn="ctr" latinLnBrk="1"/>
                      <a:r>
                        <a:rPr lang="en-US" altLang="ko-KR" sz="1000" b="1" baseline="0" dirty="0">
                          <a:solidFill>
                            <a:schemeClr val="tx1"/>
                          </a:solidFill>
                        </a:rPr>
                        <a:t>View</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ko-KR" altLang="en-US" sz="1000" b="0" dirty="0">
                          <a:solidFill>
                            <a:schemeClr val="tx1"/>
                          </a:solidFill>
                        </a:rPr>
                        <a:t>수정</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85000"/>
                      </a:schemeClr>
                    </a:solidFill>
                  </a:tcPr>
                </a:tc>
                <a:tc>
                  <a:txBody>
                    <a:bodyPr/>
                    <a:lstStyle/>
                    <a:p>
                      <a:pPr algn="l" latinLnBrk="1"/>
                      <a:r>
                        <a:rPr lang="ko-KR" altLang="en-US" sz="1000" b="0" dirty="0">
                          <a:solidFill>
                            <a:schemeClr val="tx1"/>
                          </a:solidFill>
                        </a:rPr>
                        <a:t>삭제</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85000"/>
                      </a:schemeClr>
                    </a:solidFill>
                  </a:tcPr>
                </a:tc>
                <a:tc>
                  <a:txBody>
                    <a:bodyPr/>
                    <a:lstStyle/>
                    <a:p>
                      <a:pPr algn="l" latinLnBrk="1"/>
                      <a:r>
                        <a:rPr lang="ko-KR" altLang="en-US" sz="1000" b="0" dirty="0">
                          <a:solidFill>
                            <a:schemeClr val="tx1"/>
                          </a:solidFill>
                        </a:rPr>
                        <a:t>목록</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0"/>
                  </a:ext>
                </a:extLst>
              </a:tr>
              <a:tr h="4623261">
                <a:tc vMerge="1">
                  <a:txBody>
                    <a:bodyPr/>
                    <a:lstStyle/>
                    <a:p>
                      <a:pPr latinLnBrk="1"/>
                      <a:endParaRPr lang="ko-KR" altLang="en-US"/>
                    </a:p>
                  </a:txBody>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bl>
          </a:graphicData>
        </a:graphic>
      </p:graphicFrame>
      <p:sp>
        <p:nvSpPr>
          <p:cNvPr id="139" name="TextBox 138">
            <a:extLst>
              <a:ext uri="{FF2B5EF4-FFF2-40B4-BE49-F238E27FC236}">
                <a16:creationId xmlns:a16="http://schemas.microsoft.com/office/drawing/2014/main" xmlns=""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28</a:t>
            </a:fld>
            <a:endParaRPr lang="ko-KR" altLang="en-US" sz="900" dirty="0"/>
          </a:p>
        </p:txBody>
      </p:sp>
      <p:sp>
        <p:nvSpPr>
          <p:cNvPr id="63" name="순서도: 문서 4">
            <a:extLst>
              <a:ext uri="{FF2B5EF4-FFF2-40B4-BE49-F238E27FC236}">
                <a16:creationId xmlns:a16="http://schemas.microsoft.com/office/drawing/2014/main" xmlns="" id="{27298BDD-BEED-483B-A942-11880CD2BCCD}"/>
              </a:ext>
            </a:extLst>
          </p:cNvPr>
          <p:cNvSpPr/>
          <p:nvPr/>
        </p:nvSpPr>
        <p:spPr>
          <a:xfrm>
            <a:off x="2248222" y="2492896"/>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reportViewjsp</a:t>
            </a:r>
            <a:endParaRPr lang="en-US" altLang="ko-KR" sz="800" dirty="0">
              <a:solidFill>
                <a:schemeClr val="tx1"/>
              </a:solidFill>
              <a:latin typeface="+mn-ea"/>
            </a:endParaRPr>
          </a:p>
        </p:txBody>
      </p:sp>
      <p:cxnSp>
        <p:nvCxnSpPr>
          <p:cNvPr id="61" name="직선 화살표 연결선 60">
            <a:extLst>
              <a:ext uri="{FF2B5EF4-FFF2-40B4-BE49-F238E27FC236}">
                <a16:creationId xmlns:a16="http://schemas.microsoft.com/office/drawing/2014/main" xmlns="" id="{3EDA3593-F331-4B43-B8B1-68EE7CADE1D7}"/>
              </a:ext>
            </a:extLst>
          </p:cNvPr>
          <p:cNvCxnSpPr>
            <a:stCxn id="63" idx="2"/>
            <a:endCxn id="64" idx="0"/>
          </p:cNvCxnSpPr>
          <p:nvPr/>
        </p:nvCxnSpPr>
        <p:spPr>
          <a:xfrm>
            <a:off x="3161674" y="2743349"/>
            <a:ext cx="0" cy="54163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4" name="직사각형 63"/>
          <p:cNvSpPr/>
          <p:nvPr/>
        </p:nvSpPr>
        <p:spPr>
          <a:xfrm>
            <a:off x="2495600" y="3284984"/>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수정</a:t>
            </a:r>
          </a:p>
        </p:txBody>
      </p:sp>
      <p:sp>
        <p:nvSpPr>
          <p:cNvPr id="67" name="순서도: 판단 66">
            <a:extLst>
              <a:ext uri="{FF2B5EF4-FFF2-40B4-BE49-F238E27FC236}">
                <a16:creationId xmlns:a16="http://schemas.microsoft.com/office/drawing/2014/main" xmlns="" id="{C07A0973-7A51-4E56-927B-66B2A3E6F2B9}"/>
              </a:ext>
            </a:extLst>
          </p:cNvPr>
          <p:cNvSpPr/>
          <p:nvPr/>
        </p:nvSpPr>
        <p:spPr>
          <a:xfrm>
            <a:off x="2171564" y="4088482"/>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ReportModify</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cxnSp>
        <p:nvCxnSpPr>
          <p:cNvPr id="68" name="직선 화살표 연결선 67">
            <a:extLst>
              <a:ext uri="{FF2B5EF4-FFF2-40B4-BE49-F238E27FC236}">
                <a16:creationId xmlns:a16="http://schemas.microsoft.com/office/drawing/2014/main" xmlns="" id="{3EDA3593-F331-4B43-B8B1-68EE7CADE1D7}"/>
              </a:ext>
            </a:extLst>
          </p:cNvPr>
          <p:cNvCxnSpPr>
            <a:stCxn id="64" idx="2"/>
            <a:endCxn id="67" idx="0"/>
          </p:cNvCxnSpPr>
          <p:nvPr/>
        </p:nvCxnSpPr>
        <p:spPr>
          <a:xfrm>
            <a:off x="3161674" y="3592391"/>
            <a:ext cx="0" cy="49609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0" name="직사각형 69"/>
          <p:cNvSpPr/>
          <p:nvPr/>
        </p:nvSpPr>
        <p:spPr>
          <a:xfrm>
            <a:off x="1451484" y="4149080"/>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71" name="직선 화살표 연결선 70">
            <a:extLst>
              <a:ext uri="{FF2B5EF4-FFF2-40B4-BE49-F238E27FC236}">
                <a16:creationId xmlns:a16="http://schemas.microsoft.com/office/drawing/2014/main" xmlns="" id="{3EDA3593-F331-4B43-B8B1-68EE7CADE1D7}"/>
              </a:ext>
            </a:extLst>
          </p:cNvPr>
          <p:cNvCxnSpPr>
            <a:stCxn id="67" idx="1"/>
            <a:endCxn id="70" idx="3"/>
          </p:cNvCxnSpPr>
          <p:nvPr/>
        </p:nvCxnSpPr>
        <p:spPr>
          <a:xfrm flipH="1">
            <a:off x="1983149" y="4298801"/>
            <a:ext cx="188415" cy="398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xmlns="" id="{3EDA3593-F331-4B43-B8B1-68EE7CADE1D7}"/>
              </a:ext>
            </a:extLst>
          </p:cNvPr>
          <p:cNvCxnSpPr>
            <a:stCxn id="67" idx="2"/>
            <a:endCxn id="77" idx="0"/>
          </p:cNvCxnSpPr>
          <p:nvPr/>
        </p:nvCxnSpPr>
        <p:spPr>
          <a:xfrm>
            <a:off x="3161674" y="4509120"/>
            <a:ext cx="0" cy="45189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7" name="순서도: 문서 4">
            <a:extLst>
              <a:ext uri="{FF2B5EF4-FFF2-40B4-BE49-F238E27FC236}">
                <a16:creationId xmlns:a16="http://schemas.microsoft.com/office/drawing/2014/main" xmlns="" id="{27298BDD-BEED-483B-A942-11880CD2BCCD}"/>
              </a:ext>
            </a:extLst>
          </p:cNvPr>
          <p:cNvSpPr/>
          <p:nvPr/>
        </p:nvSpPr>
        <p:spPr>
          <a:xfrm>
            <a:off x="2248222" y="4961017"/>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reportModify.jsp</a:t>
            </a:r>
            <a:endParaRPr lang="en-US" altLang="ko-KR" sz="800" dirty="0">
              <a:solidFill>
                <a:schemeClr val="tx1"/>
              </a:solidFill>
              <a:latin typeface="+mn-ea"/>
            </a:endParaRPr>
          </a:p>
        </p:txBody>
      </p:sp>
      <p:sp>
        <p:nvSpPr>
          <p:cNvPr id="88" name="순서도: 문서 4">
            <a:extLst>
              <a:ext uri="{FF2B5EF4-FFF2-40B4-BE49-F238E27FC236}">
                <a16:creationId xmlns:a16="http://schemas.microsoft.com/office/drawing/2014/main" xmlns="" id="{27298BDD-BEED-483B-A942-11880CD2BCCD}"/>
              </a:ext>
            </a:extLst>
          </p:cNvPr>
          <p:cNvSpPr/>
          <p:nvPr/>
        </p:nvSpPr>
        <p:spPr>
          <a:xfrm>
            <a:off x="9148354" y="2440737"/>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reportViewjsp</a:t>
            </a:r>
            <a:endParaRPr lang="en-US" altLang="ko-KR" sz="800" dirty="0">
              <a:solidFill>
                <a:schemeClr val="tx1"/>
              </a:solidFill>
              <a:latin typeface="+mn-ea"/>
            </a:endParaRPr>
          </a:p>
        </p:txBody>
      </p:sp>
      <p:cxnSp>
        <p:nvCxnSpPr>
          <p:cNvPr id="89" name="직선 화살표 연결선 88">
            <a:extLst>
              <a:ext uri="{FF2B5EF4-FFF2-40B4-BE49-F238E27FC236}">
                <a16:creationId xmlns:a16="http://schemas.microsoft.com/office/drawing/2014/main" xmlns="" id="{3EDA3593-F331-4B43-B8B1-68EE7CADE1D7}"/>
              </a:ext>
            </a:extLst>
          </p:cNvPr>
          <p:cNvCxnSpPr>
            <a:stCxn id="88" idx="2"/>
            <a:endCxn id="90" idx="0"/>
          </p:cNvCxnSpPr>
          <p:nvPr/>
        </p:nvCxnSpPr>
        <p:spPr>
          <a:xfrm>
            <a:off x="10061806" y="2691190"/>
            <a:ext cx="0" cy="59379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0" name="직사각형 89"/>
          <p:cNvSpPr/>
          <p:nvPr/>
        </p:nvSpPr>
        <p:spPr>
          <a:xfrm>
            <a:off x="9395732" y="3284984"/>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목록</a:t>
            </a:r>
          </a:p>
        </p:txBody>
      </p:sp>
      <p:sp>
        <p:nvSpPr>
          <p:cNvPr id="91" name="순서도: 판단 90">
            <a:extLst>
              <a:ext uri="{FF2B5EF4-FFF2-40B4-BE49-F238E27FC236}">
                <a16:creationId xmlns:a16="http://schemas.microsoft.com/office/drawing/2014/main" xmlns="" id="{C07A0973-7A51-4E56-927B-66B2A3E6F2B9}"/>
              </a:ext>
            </a:extLst>
          </p:cNvPr>
          <p:cNvSpPr/>
          <p:nvPr/>
        </p:nvSpPr>
        <p:spPr>
          <a:xfrm>
            <a:off x="9084332" y="4088482"/>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ReportList</a:t>
            </a:r>
            <a:endParaRPr lang="en-US" altLang="ko-KR" sz="800" dirty="0">
              <a:solidFill>
                <a:schemeClr val="tx1"/>
              </a:solidFill>
            </a:endParaRPr>
          </a:p>
          <a:p>
            <a:pPr algn="ctr"/>
            <a:r>
              <a:rPr lang="en-US" altLang="ko-KR" sz="800" dirty="0">
                <a:solidFill>
                  <a:schemeClr val="tx1"/>
                </a:solidFill>
              </a:rPr>
              <a:t>OkAction.java</a:t>
            </a:r>
            <a:endParaRPr lang="ko-KR" altLang="en-US" sz="800" dirty="0">
              <a:solidFill>
                <a:schemeClr val="tx1"/>
              </a:solidFill>
            </a:endParaRPr>
          </a:p>
        </p:txBody>
      </p:sp>
      <p:cxnSp>
        <p:nvCxnSpPr>
          <p:cNvPr id="92" name="직선 화살표 연결선 91">
            <a:extLst>
              <a:ext uri="{FF2B5EF4-FFF2-40B4-BE49-F238E27FC236}">
                <a16:creationId xmlns:a16="http://schemas.microsoft.com/office/drawing/2014/main" xmlns="" id="{3EDA3593-F331-4B43-B8B1-68EE7CADE1D7}"/>
              </a:ext>
            </a:extLst>
          </p:cNvPr>
          <p:cNvCxnSpPr>
            <a:endCxn id="91" idx="0"/>
          </p:cNvCxnSpPr>
          <p:nvPr/>
        </p:nvCxnSpPr>
        <p:spPr>
          <a:xfrm>
            <a:off x="10068124" y="3592391"/>
            <a:ext cx="6318" cy="49609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3" name="직사각형 92"/>
          <p:cNvSpPr/>
          <p:nvPr/>
        </p:nvSpPr>
        <p:spPr>
          <a:xfrm>
            <a:off x="8351616" y="4145097"/>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94" name="직선 화살표 연결선 93">
            <a:extLst>
              <a:ext uri="{FF2B5EF4-FFF2-40B4-BE49-F238E27FC236}">
                <a16:creationId xmlns:a16="http://schemas.microsoft.com/office/drawing/2014/main" xmlns="" id="{3EDA3593-F331-4B43-B8B1-68EE7CADE1D7}"/>
              </a:ext>
            </a:extLst>
          </p:cNvPr>
          <p:cNvCxnSpPr>
            <a:stCxn id="91" idx="1"/>
            <a:endCxn id="93" idx="3"/>
          </p:cNvCxnSpPr>
          <p:nvPr/>
        </p:nvCxnSpPr>
        <p:spPr>
          <a:xfrm flipH="1">
            <a:off x="8883281" y="4298801"/>
            <a:ext cx="201051"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95" name="직선 화살표 연결선 94">
            <a:extLst>
              <a:ext uri="{FF2B5EF4-FFF2-40B4-BE49-F238E27FC236}">
                <a16:creationId xmlns:a16="http://schemas.microsoft.com/office/drawing/2014/main" xmlns="" id="{3EDA3593-F331-4B43-B8B1-68EE7CADE1D7}"/>
              </a:ext>
            </a:extLst>
          </p:cNvPr>
          <p:cNvCxnSpPr>
            <a:stCxn id="91" idx="2"/>
            <a:endCxn id="96" idx="0"/>
          </p:cNvCxnSpPr>
          <p:nvPr/>
        </p:nvCxnSpPr>
        <p:spPr>
          <a:xfrm flipH="1">
            <a:off x="10061806" y="4509120"/>
            <a:ext cx="12636" cy="45189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6" name="순서도: 문서 4">
            <a:extLst>
              <a:ext uri="{FF2B5EF4-FFF2-40B4-BE49-F238E27FC236}">
                <a16:creationId xmlns:a16="http://schemas.microsoft.com/office/drawing/2014/main" xmlns="" id="{27298BDD-BEED-483B-A942-11880CD2BCCD}"/>
              </a:ext>
            </a:extLst>
          </p:cNvPr>
          <p:cNvSpPr/>
          <p:nvPr/>
        </p:nvSpPr>
        <p:spPr>
          <a:xfrm>
            <a:off x="9148354" y="4961016"/>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QAjsp</a:t>
            </a:r>
            <a:endParaRPr lang="en-US" altLang="ko-KR" sz="800" dirty="0">
              <a:solidFill>
                <a:schemeClr val="tx1"/>
              </a:solidFill>
              <a:latin typeface="+mn-ea"/>
            </a:endParaRPr>
          </a:p>
        </p:txBody>
      </p:sp>
      <p:sp>
        <p:nvSpPr>
          <p:cNvPr id="97" name="직사각형 96">
            <a:extLst>
              <a:ext uri="{FF2B5EF4-FFF2-40B4-BE49-F238E27FC236}">
                <a16:creationId xmlns:a16="http://schemas.microsoft.com/office/drawing/2014/main" xmlns="" id="{A9428C8F-F6B1-42F6-AF7E-64F4E0684A90}"/>
              </a:ext>
            </a:extLst>
          </p:cNvPr>
          <p:cNvSpPr/>
          <p:nvPr/>
        </p:nvSpPr>
        <p:spPr>
          <a:xfrm>
            <a:off x="1972216" y="4077072"/>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99" name="직사각형 98">
            <a:extLst>
              <a:ext uri="{FF2B5EF4-FFF2-40B4-BE49-F238E27FC236}">
                <a16:creationId xmlns:a16="http://schemas.microsoft.com/office/drawing/2014/main" xmlns="" id="{A9428C8F-F6B1-42F6-AF7E-64F4E0684A90}"/>
              </a:ext>
            </a:extLst>
          </p:cNvPr>
          <p:cNvSpPr/>
          <p:nvPr/>
        </p:nvSpPr>
        <p:spPr>
          <a:xfrm>
            <a:off x="8912650" y="4005644"/>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00" name="직사각형 99">
            <a:extLst>
              <a:ext uri="{FF2B5EF4-FFF2-40B4-BE49-F238E27FC236}">
                <a16:creationId xmlns:a16="http://schemas.microsoft.com/office/drawing/2014/main" xmlns="" id="{A9428C8F-F6B1-42F6-AF7E-64F4E0684A90}"/>
              </a:ext>
            </a:extLst>
          </p:cNvPr>
          <p:cNvSpPr/>
          <p:nvPr/>
        </p:nvSpPr>
        <p:spPr>
          <a:xfrm>
            <a:off x="3143672" y="4581128"/>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02" name="직사각형 101">
            <a:extLst>
              <a:ext uri="{FF2B5EF4-FFF2-40B4-BE49-F238E27FC236}">
                <a16:creationId xmlns:a16="http://schemas.microsoft.com/office/drawing/2014/main" xmlns="" id="{A9428C8F-F6B1-42F6-AF7E-64F4E0684A90}"/>
              </a:ext>
            </a:extLst>
          </p:cNvPr>
          <p:cNvSpPr/>
          <p:nvPr/>
        </p:nvSpPr>
        <p:spPr>
          <a:xfrm>
            <a:off x="10061806" y="4581708"/>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03" name="순서도: 문서 4">
            <a:extLst>
              <a:ext uri="{FF2B5EF4-FFF2-40B4-BE49-F238E27FC236}">
                <a16:creationId xmlns:a16="http://schemas.microsoft.com/office/drawing/2014/main" xmlns="" id="{27298BDD-BEED-483B-A942-11880CD2BCCD}"/>
              </a:ext>
            </a:extLst>
          </p:cNvPr>
          <p:cNvSpPr/>
          <p:nvPr/>
        </p:nvSpPr>
        <p:spPr>
          <a:xfrm>
            <a:off x="5236555" y="2204864"/>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reportViewjsp</a:t>
            </a:r>
            <a:endParaRPr lang="en-US" altLang="ko-KR" sz="800" dirty="0">
              <a:solidFill>
                <a:schemeClr val="tx1"/>
              </a:solidFill>
              <a:latin typeface="+mn-ea"/>
            </a:endParaRPr>
          </a:p>
        </p:txBody>
      </p:sp>
      <p:cxnSp>
        <p:nvCxnSpPr>
          <p:cNvPr id="106" name="직선 화살표 연결선 105">
            <a:extLst>
              <a:ext uri="{FF2B5EF4-FFF2-40B4-BE49-F238E27FC236}">
                <a16:creationId xmlns:a16="http://schemas.microsoft.com/office/drawing/2014/main" xmlns="" id="{3EDA3593-F331-4B43-B8B1-68EE7CADE1D7}"/>
              </a:ext>
            </a:extLst>
          </p:cNvPr>
          <p:cNvCxnSpPr>
            <a:stCxn id="103" idx="2"/>
            <a:endCxn id="107" idx="0"/>
          </p:cNvCxnSpPr>
          <p:nvPr/>
        </p:nvCxnSpPr>
        <p:spPr>
          <a:xfrm>
            <a:off x="6150007" y="2455317"/>
            <a:ext cx="0" cy="46962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7" name="직사각형 106"/>
          <p:cNvSpPr/>
          <p:nvPr/>
        </p:nvSpPr>
        <p:spPr>
          <a:xfrm>
            <a:off x="5483933" y="2924944"/>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삭제</a:t>
            </a:r>
          </a:p>
        </p:txBody>
      </p:sp>
      <p:sp>
        <p:nvSpPr>
          <p:cNvPr id="108" name="순서도: 판단 107">
            <a:extLst>
              <a:ext uri="{FF2B5EF4-FFF2-40B4-BE49-F238E27FC236}">
                <a16:creationId xmlns:a16="http://schemas.microsoft.com/office/drawing/2014/main" xmlns="" id="{C07A0973-7A51-4E56-927B-66B2A3E6F2B9}"/>
              </a:ext>
            </a:extLst>
          </p:cNvPr>
          <p:cNvSpPr/>
          <p:nvPr/>
        </p:nvSpPr>
        <p:spPr>
          <a:xfrm>
            <a:off x="5159897" y="3645024"/>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ReportDeleteOkAction.java</a:t>
            </a:r>
            <a:endParaRPr lang="ko-KR" altLang="en-US" sz="800" dirty="0">
              <a:solidFill>
                <a:schemeClr val="tx1"/>
              </a:solidFill>
            </a:endParaRPr>
          </a:p>
        </p:txBody>
      </p:sp>
      <p:cxnSp>
        <p:nvCxnSpPr>
          <p:cNvPr id="109" name="직선 화살표 연결선 108">
            <a:extLst>
              <a:ext uri="{FF2B5EF4-FFF2-40B4-BE49-F238E27FC236}">
                <a16:creationId xmlns:a16="http://schemas.microsoft.com/office/drawing/2014/main" xmlns="" id="{3EDA3593-F331-4B43-B8B1-68EE7CADE1D7}"/>
              </a:ext>
            </a:extLst>
          </p:cNvPr>
          <p:cNvCxnSpPr>
            <a:stCxn id="107" idx="2"/>
            <a:endCxn id="108" idx="0"/>
          </p:cNvCxnSpPr>
          <p:nvPr/>
        </p:nvCxnSpPr>
        <p:spPr>
          <a:xfrm>
            <a:off x="6150007" y="3232351"/>
            <a:ext cx="0" cy="41267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0" name="직사각형 109"/>
          <p:cNvSpPr/>
          <p:nvPr/>
        </p:nvSpPr>
        <p:spPr>
          <a:xfrm>
            <a:off x="4439817" y="3717032"/>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111" name="직선 화살표 연결선 110">
            <a:extLst>
              <a:ext uri="{FF2B5EF4-FFF2-40B4-BE49-F238E27FC236}">
                <a16:creationId xmlns:a16="http://schemas.microsoft.com/office/drawing/2014/main" xmlns="" id="{3EDA3593-F331-4B43-B8B1-68EE7CADE1D7}"/>
              </a:ext>
            </a:extLst>
          </p:cNvPr>
          <p:cNvCxnSpPr>
            <a:stCxn id="108" idx="1"/>
            <a:endCxn id="110" idx="3"/>
          </p:cNvCxnSpPr>
          <p:nvPr/>
        </p:nvCxnSpPr>
        <p:spPr>
          <a:xfrm flipH="1">
            <a:off x="4971482" y="3855343"/>
            <a:ext cx="188415" cy="1539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xmlns="" id="{3EDA3593-F331-4B43-B8B1-68EE7CADE1D7}"/>
              </a:ext>
            </a:extLst>
          </p:cNvPr>
          <p:cNvCxnSpPr>
            <a:stCxn id="108" idx="2"/>
            <a:endCxn id="116" idx="0"/>
          </p:cNvCxnSpPr>
          <p:nvPr/>
        </p:nvCxnSpPr>
        <p:spPr>
          <a:xfrm>
            <a:off x="6150007" y="4065662"/>
            <a:ext cx="0" cy="52687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3" name="순서도: 문서 4">
            <a:extLst>
              <a:ext uri="{FF2B5EF4-FFF2-40B4-BE49-F238E27FC236}">
                <a16:creationId xmlns:a16="http://schemas.microsoft.com/office/drawing/2014/main" xmlns="" id="{27298BDD-BEED-483B-A942-11880CD2BCCD}"/>
              </a:ext>
            </a:extLst>
          </p:cNvPr>
          <p:cNvSpPr/>
          <p:nvPr/>
        </p:nvSpPr>
        <p:spPr>
          <a:xfrm>
            <a:off x="5236555" y="5445224"/>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QA.jsp</a:t>
            </a:r>
            <a:endParaRPr lang="en-US" altLang="ko-KR" sz="800" dirty="0">
              <a:solidFill>
                <a:schemeClr val="tx1"/>
              </a:solidFill>
              <a:latin typeface="+mn-ea"/>
            </a:endParaRPr>
          </a:p>
        </p:txBody>
      </p:sp>
      <p:sp>
        <p:nvSpPr>
          <p:cNvPr id="114" name="직사각형 113">
            <a:extLst>
              <a:ext uri="{FF2B5EF4-FFF2-40B4-BE49-F238E27FC236}">
                <a16:creationId xmlns:a16="http://schemas.microsoft.com/office/drawing/2014/main" xmlns="" id="{A9428C8F-F6B1-42F6-AF7E-64F4E0684A90}"/>
              </a:ext>
            </a:extLst>
          </p:cNvPr>
          <p:cNvSpPr/>
          <p:nvPr/>
        </p:nvSpPr>
        <p:spPr>
          <a:xfrm>
            <a:off x="4943873" y="3649281"/>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15" name="직사각형 114">
            <a:extLst>
              <a:ext uri="{FF2B5EF4-FFF2-40B4-BE49-F238E27FC236}">
                <a16:creationId xmlns:a16="http://schemas.microsoft.com/office/drawing/2014/main" xmlns="" id="{A9428C8F-F6B1-42F6-AF7E-64F4E0684A90}"/>
              </a:ext>
            </a:extLst>
          </p:cNvPr>
          <p:cNvSpPr/>
          <p:nvPr/>
        </p:nvSpPr>
        <p:spPr>
          <a:xfrm>
            <a:off x="6176671" y="4293676"/>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16" name="순서도: 판단 115">
            <a:extLst>
              <a:ext uri="{FF2B5EF4-FFF2-40B4-BE49-F238E27FC236}">
                <a16:creationId xmlns:a16="http://schemas.microsoft.com/office/drawing/2014/main" xmlns="" id="{C07A0973-7A51-4E56-927B-66B2A3E6F2B9}"/>
              </a:ext>
            </a:extLst>
          </p:cNvPr>
          <p:cNvSpPr/>
          <p:nvPr/>
        </p:nvSpPr>
        <p:spPr>
          <a:xfrm>
            <a:off x="5159897" y="4592538"/>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RevportistOk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cxnSp>
        <p:nvCxnSpPr>
          <p:cNvPr id="119" name="직선 화살표 연결선 118">
            <a:extLst>
              <a:ext uri="{FF2B5EF4-FFF2-40B4-BE49-F238E27FC236}">
                <a16:creationId xmlns:a16="http://schemas.microsoft.com/office/drawing/2014/main" xmlns="" id="{3EDA3593-F331-4B43-B8B1-68EE7CADE1D7}"/>
              </a:ext>
            </a:extLst>
          </p:cNvPr>
          <p:cNvCxnSpPr>
            <a:stCxn id="116" idx="2"/>
            <a:endCxn id="113" idx="0"/>
          </p:cNvCxnSpPr>
          <p:nvPr/>
        </p:nvCxnSpPr>
        <p:spPr>
          <a:xfrm>
            <a:off x="6150007" y="5013176"/>
            <a:ext cx="0" cy="43204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1" name="직사각형 120"/>
          <p:cNvSpPr/>
          <p:nvPr/>
        </p:nvSpPr>
        <p:spPr>
          <a:xfrm>
            <a:off x="4439816" y="4657393"/>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122" name="직선 화살표 연결선 121">
            <a:extLst>
              <a:ext uri="{FF2B5EF4-FFF2-40B4-BE49-F238E27FC236}">
                <a16:creationId xmlns:a16="http://schemas.microsoft.com/office/drawing/2014/main" xmlns="" id="{3EDA3593-F331-4B43-B8B1-68EE7CADE1D7}"/>
              </a:ext>
            </a:extLst>
          </p:cNvPr>
          <p:cNvCxnSpPr>
            <a:stCxn id="116" idx="1"/>
            <a:endCxn id="121" idx="3"/>
          </p:cNvCxnSpPr>
          <p:nvPr/>
        </p:nvCxnSpPr>
        <p:spPr>
          <a:xfrm flipH="1">
            <a:off x="4971481" y="4802857"/>
            <a:ext cx="188416" cy="824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5" name="직사각형 124">
            <a:extLst>
              <a:ext uri="{FF2B5EF4-FFF2-40B4-BE49-F238E27FC236}">
                <a16:creationId xmlns:a16="http://schemas.microsoft.com/office/drawing/2014/main" xmlns="" id="{A9428C8F-F6B1-42F6-AF7E-64F4E0684A90}"/>
              </a:ext>
            </a:extLst>
          </p:cNvPr>
          <p:cNvSpPr/>
          <p:nvPr/>
        </p:nvSpPr>
        <p:spPr>
          <a:xfrm>
            <a:off x="4943873" y="4581708"/>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26" name="직사각형 125">
            <a:extLst>
              <a:ext uri="{FF2B5EF4-FFF2-40B4-BE49-F238E27FC236}">
                <a16:creationId xmlns:a16="http://schemas.microsoft.com/office/drawing/2014/main" xmlns="" id="{A9428C8F-F6B1-42F6-AF7E-64F4E0684A90}"/>
              </a:ext>
            </a:extLst>
          </p:cNvPr>
          <p:cNvSpPr/>
          <p:nvPr/>
        </p:nvSpPr>
        <p:spPr>
          <a:xfrm>
            <a:off x="6168009" y="5157192"/>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138" name="직선 화살표 연결선 137"/>
          <p:cNvCxnSpPr/>
          <p:nvPr/>
        </p:nvCxnSpPr>
        <p:spPr>
          <a:xfrm>
            <a:off x="7234223" y="3855343"/>
            <a:ext cx="373945"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140" name="직사각형 139">
            <a:extLst>
              <a:ext uri="{FF2B5EF4-FFF2-40B4-BE49-F238E27FC236}">
                <a16:creationId xmlns:a16="http://schemas.microsoft.com/office/drawing/2014/main" xmlns="" id="{A9428C8F-F6B1-42F6-AF7E-64F4E0684A90}"/>
              </a:ext>
            </a:extLst>
          </p:cNvPr>
          <p:cNvSpPr/>
          <p:nvPr/>
        </p:nvSpPr>
        <p:spPr>
          <a:xfrm>
            <a:off x="7484474" y="4065662"/>
            <a:ext cx="745717" cy="338554"/>
          </a:xfrm>
          <a:prstGeom prst="rect">
            <a:avLst/>
          </a:prstGeom>
        </p:spPr>
        <p:txBody>
          <a:bodyPr wrap="none">
            <a:spAutoFit/>
          </a:bodyPr>
          <a:lstStyle/>
          <a:p>
            <a:r>
              <a:rPr lang="en-US" altLang="ko-KR" sz="800" dirty="0"/>
              <a:t>DG_REPORT</a:t>
            </a:r>
          </a:p>
          <a:p>
            <a:r>
              <a:rPr lang="en-US" altLang="ko-KR" sz="800" dirty="0"/>
              <a:t>FILENAME</a:t>
            </a:r>
          </a:p>
        </p:txBody>
      </p:sp>
      <p:pic>
        <p:nvPicPr>
          <p:cNvPr id="146" name="그림 145" descr="모니터, 컴퓨터이(가) 표시된 사진&#10;&#10;자동 생성된 설명">
            <a:extLst>
              <a:ext uri="{FF2B5EF4-FFF2-40B4-BE49-F238E27FC236}">
                <a16:creationId xmlns:a16="http://schemas.microsoft.com/office/drawing/2014/main" xmlns=""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36160" y="3571557"/>
            <a:ext cx="611352" cy="586336"/>
          </a:xfrm>
          <a:prstGeom prst="rect">
            <a:avLst/>
          </a:prstGeom>
        </p:spPr>
      </p:pic>
      <p:cxnSp>
        <p:nvCxnSpPr>
          <p:cNvPr id="147" name="직선 화살표 연결선 146"/>
          <p:cNvCxnSpPr/>
          <p:nvPr/>
        </p:nvCxnSpPr>
        <p:spPr>
          <a:xfrm>
            <a:off x="7186042" y="4755233"/>
            <a:ext cx="373945"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149" name="직사각형 148">
            <a:extLst>
              <a:ext uri="{FF2B5EF4-FFF2-40B4-BE49-F238E27FC236}">
                <a16:creationId xmlns:a16="http://schemas.microsoft.com/office/drawing/2014/main" xmlns="" id="{A9428C8F-F6B1-42F6-AF7E-64F4E0684A90}"/>
              </a:ext>
            </a:extLst>
          </p:cNvPr>
          <p:cNvSpPr/>
          <p:nvPr/>
        </p:nvSpPr>
        <p:spPr>
          <a:xfrm>
            <a:off x="7436294" y="5012034"/>
            <a:ext cx="745717" cy="338554"/>
          </a:xfrm>
          <a:prstGeom prst="rect">
            <a:avLst/>
          </a:prstGeom>
        </p:spPr>
        <p:txBody>
          <a:bodyPr wrap="none">
            <a:spAutoFit/>
          </a:bodyPr>
          <a:lstStyle/>
          <a:p>
            <a:r>
              <a:rPr lang="en-US" altLang="ko-KR" sz="800" dirty="0"/>
              <a:t>DG_REPORT</a:t>
            </a:r>
          </a:p>
          <a:p>
            <a:r>
              <a:rPr lang="en-US" altLang="ko-KR" sz="800" dirty="0"/>
              <a:t>FILENAME</a:t>
            </a:r>
          </a:p>
        </p:txBody>
      </p:sp>
      <p:pic>
        <p:nvPicPr>
          <p:cNvPr id="150" name="그림 149" descr="모니터, 컴퓨터이(가) 표시된 사진&#10;&#10;자동 생성된 설명">
            <a:extLst>
              <a:ext uri="{FF2B5EF4-FFF2-40B4-BE49-F238E27FC236}">
                <a16:creationId xmlns:a16="http://schemas.microsoft.com/office/drawing/2014/main" xmlns=""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87980" y="4517929"/>
            <a:ext cx="611352" cy="586336"/>
          </a:xfrm>
          <a:prstGeom prst="rect">
            <a:avLst/>
          </a:prstGeom>
        </p:spPr>
      </p:pic>
      <p:cxnSp>
        <p:nvCxnSpPr>
          <p:cNvPr id="152" name="직선 화살표 연결선 151"/>
          <p:cNvCxnSpPr/>
          <p:nvPr/>
        </p:nvCxnSpPr>
        <p:spPr>
          <a:xfrm flipV="1">
            <a:off x="11127916" y="4221088"/>
            <a:ext cx="186973" cy="3984"/>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153" name="직사각형 152">
            <a:extLst>
              <a:ext uri="{FF2B5EF4-FFF2-40B4-BE49-F238E27FC236}">
                <a16:creationId xmlns:a16="http://schemas.microsoft.com/office/drawing/2014/main" xmlns="" id="{A9428C8F-F6B1-42F6-AF7E-64F4E0684A90}"/>
              </a:ext>
            </a:extLst>
          </p:cNvPr>
          <p:cNvSpPr/>
          <p:nvPr/>
        </p:nvSpPr>
        <p:spPr>
          <a:xfrm>
            <a:off x="11221403" y="4518544"/>
            <a:ext cx="745717" cy="338554"/>
          </a:xfrm>
          <a:prstGeom prst="rect">
            <a:avLst/>
          </a:prstGeom>
        </p:spPr>
        <p:txBody>
          <a:bodyPr wrap="none">
            <a:spAutoFit/>
          </a:bodyPr>
          <a:lstStyle/>
          <a:p>
            <a:r>
              <a:rPr lang="en-US" altLang="ko-KR" sz="800" dirty="0"/>
              <a:t>DG_REPORT</a:t>
            </a:r>
          </a:p>
          <a:p>
            <a:r>
              <a:rPr lang="en-US" altLang="ko-KR" sz="800" dirty="0"/>
              <a:t>FILENAME</a:t>
            </a:r>
          </a:p>
        </p:txBody>
      </p:sp>
      <p:pic>
        <p:nvPicPr>
          <p:cNvPr id="155" name="그림 154" descr="모니터, 컴퓨터이(가) 표시된 사진&#10;&#10;자동 생성된 설명">
            <a:extLst>
              <a:ext uri="{FF2B5EF4-FFF2-40B4-BE49-F238E27FC236}">
                <a16:creationId xmlns:a16="http://schemas.microsoft.com/office/drawing/2014/main" xmlns=""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73089" y="4024439"/>
            <a:ext cx="611352" cy="586336"/>
          </a:xfrm>
          <a:prstGeom prst="rect">
            <a:avLst/>
          </a:prstGeom>
        </p:spPr>
      </p:pic>
      <p:cxnSp>
        <p:nvCxnSpPr>
          <p:cNvPr id="156" name="직선 화살표 연결선 155"/>
          <p:cNvCxnSpPr/>
          <p:nvPr/>
        </p:nvCxnSpPr>
        <p:spPr>
          <a:xfrm flipH="1">
            <a:off x="7157813" y="4877263"/>
            <a:ext cx="378347"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157" name="직선 화살표 연결선 156"/>
          <p:cNvCxnSpPr/>
          <p:nvPr/>
        </p:nvCxnSpPr>
        <p:spPr>
          <a:xfrm flipH="1">
            <a:off x="11064552" y="4355996"/>
            <a:ext cx="228858" cy="9108"/>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962058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719F2D03-4DCC-42DA-95ED-B3FF360D7F63}"/>
              </a:ext>
            </a:extLst>
          </p:cNvPr>
          <p:cNvSpPr>
            <a:spLocks noGrp="1"/>
          </p:cNvSpPr>
          <p:nvPr>
            <p:ph type="title"/>
          </p:nvPr>
        </p:nvSpPr>
        <p:spPr/>
        <p:txBody>
          <a:bodyPr/>
          <a:lstStyle/>
          <a:p>
            <a:r>
              <a:rPr lang="en-US" altLang="ko-KR" dirty="0"/>
              <a:t>User flow : </a:t>
            </a:r>
            <a:r>
              <a:rPr lang="ko-KR" altLang="en-US" dirty="0"/>
              <a:t>신고 수정하기</a:t>
            </a:r>
          </a:p>
        </p:txBody>
      </p:sp>
      <p:graphicFrame>
        <p:nvGraphicFramePr>
          <p:cNvPr id="3" name="표 2">
            <a:extLst>
              <a:ext uri="{FF2B5EF4-FFF2-40B4-BE49-F238E27FC236}">
                <a16:creationId xmlns:a16="http://schemas.microsoft.com/office/drawing/2014/main" xmlns="" id="{8B87A678-AF99-4807-A120-CB661ED337F4}"/>
              </a:ext>
            </a:extLst>
          </p:cNvPr>
          <p:cNvGraphicFramePr>
            <a:graphicFrameLocks noGrp="1"/>
          </p:cNvGraphicFramePr>
          <p:nvPr/>
        </p:nvGraphicFramePr>
        <p:xfrm>
          <a:off x="839416" y="1268760"/>
          <a:ext cx="10801200" cy="5256584"/>
        </p:xfrm>
        <a:graphic>
          <a:graphicData uri="http://schemas.openxmlformats.org/drawingml/2006/table">
            <a:tbl>
              <a:tblPr>
                <a:tableStyleId>{5C22544A-7EE6-4342-B048-85BDC9FD1C3A}</a:tableStyleId>
              </a:tblPr>
              <a:tblGrid>
                <a:gridCol w="1394570">
                  <a:extLst>
                    <a:ext uri="{9D8B030D-6E8A-4147-A177-3AD203B41FA5}">
                      <a16:colId xmlns:a16="http://schemas.microsoft.com/office/drawing/2014/main" xmlns="" val="554055183"/>
                    </a:ext>
                  </a:extLst>
                </a:gridCol>
                <a:gridCol w="9406630">
                  <a:extLst>
                    <a:ext uri="{9D8B030D-6E8A-4147-A177-3AD203B41FA5}">
                      <a16:colId xmlns:a16="http://schemas.microsoft.com/office/drawing/2014/main" xmlns="" val="20000"/>
                    </a:ext>
                  </a:extLst>
                </a:gridCol>
              </a:tblGrid>
              <a:tr h="5256584">
                <a:tc>
                  <a:txBody>
                    <a:bodyPr/>
                    <a:lstStyle/>
                    <a:p>
                      <a:pPr algn="ctr" latinLnBrk="1"/>
                      <a:r>
                        <a:rPr lang="en-US" altLang="ko-KR" sz="1000" b="1" dirty="0">
                          <a:solidFill>
                            <a:schemeClr val="tx1"/>
                          </a:solidFill>
                        </a:rPr>
                        <a:t>Report</a:t>
                      </a:r>
                      <a:endParaRPr lang="en-US" altLang="ko-KR" sz="1000" b="1" baseline="0" dirty="0">
                        <a:solidFill>
                          <a:schemeClr val="tx1"/>
                        </a:solidFill>
                      </a:endParaRPr>
                    </a:p>
                    <a:p>
                      <a:pPr algn="ctr" latinLnBrk="1"/>
                      <a:r>
                        <a:rPr lang="en-US" altLang="ko-KR" sz="1000" b="1" baseline="0" dirty="0">
                          <a:solidFill>
                            <a:schemeClr val="tx1"/>
                          </a:solidFill>
                        </a:rPr>
                        <a:t>Modify</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bl>
          </a:graphicData>
        </a:graphic>
      </p:graphicFrame>
      <p:sp>
        <p:nvSpPr>
          <p:cNvPr id="139" name="TextBox 138">
            <a:extLst>
              <a:ext uri="{FF2B5EF4-FFF2-40B4-BE49-F238E27FC236}">
                <a16:creationId xmlns:a16="http://schemas.microsoft.com/office/drawing/2014/main" xmlns=""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29</a:t>
            </a:fld>
            <a:endParaRPr lang="ko-KR" altLang="en-US" sz="900" dirty="0"/>
          </a:p>
        </p:txBody>
      </p:sp>
      <p:cxnSp>
        <p:nvCxnSpPr>
          <p:cNvPr id="60" name="직선 화살표 연결선 59">
            <a:extLst>
              <a:ext uri="{FF2B5EF4-FFF2-40B4-BE49-F238E27FC236}">
                <a16:creationId xmlns:a16="http://schemas.microsoft.com/office/drawing/2014/main" xmlns="" id="{3EDA3593-F331-4B43-B8B1-68EE7CADE1D7}"/>
              </a:ext>
            </a:extLst>
          </p:cNvPr>
          <p:cNvCxnSpPr>
            <a:stCxn id="62" idx="2"/>
            <a:endCxn id="64" idx="0"/>
          </p:cNvCxnSpPr>
          <p:nvPr/>
        </p:nvCxnSpPr>
        <p:spPr>
          <a:xfrm>
            <a:off x="4616099" y="1967687"/>
            <a:ext cx="0" cy="32509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xmlns="" id="{CE91D1FC-6AC8-4858-8642-44C8273A5620}"/>
              </a:ext>
            </a:extLst>
          </p:cNvPr>
          <p:cNvCxnSpPr>
            <a:cxnSpLocks/>
            <a:stCxn id="64" idx="4"/>
            <a:endCxn id="65" idx="0"/>
          </p:cNvCxnSpPr>
          <p:nvPr/>
        </p:nvCxnSpPr>
        <p:spPr>
          <a:xfrm>
            <a:off x="4616099" y="2633489"/>
            <a:ext cx="0" cy="34066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2" name="순서도: 문서 4">
            <a:extLst>
              <a:ext uri="{FF2B5EF4-FFF2-40B4-BE49-F238E27FC236}">
                <a16:creationId xmlns:a16="http://schemas.microsoft.com/office/drawing/2014/main" xmlns="" id="{27298BDD-BEED-483B-A942-11880CD2BCCD}"/>
              </a:ext>
            </a:extLst>
          </p:cNvPr>
          <p:cNvSpPr/>
          <p:nvPr/>
        </p:nvSpPr>
        <p:spPr>
          <a:xfrm>
            <a:off x="3702647" y="1717234"/>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reportModify.jsp</a:t>
            </a:r>
            <a:endParaRPr lang="en-US" altLang="ko-KR" sz="800" dirty="0">
              <a:solidFill>
                <a:schemeClr val="tx1"/>
              </a:solidFill>
              <a:latin typeface="+mn-ea"/>
            </a:endParaRPr>
          </a:p>
        </p:txBody>
      </p:sp>
      <p:sp>
        <p:nvSpPr>
          <p:cNvPr id="64" name="평행 사변형 63"/>
          <p:cNvSpPr/>
          <p:nvPr/>
        </p:nvSpPr>
        <p:spPr>
          <a:xfrm>
            <a:off x="4004031" y="2292777"/>
            <a:ext cx="1224136" cy="340712"/>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a:t>
            </a:r>
          </a:p>
          <a:p>
            <a:pPr algn="ctr"/>
            <a:r>
              <a:rPr lang="en-US" altLang="ko-KR" sz="800" dirty="0">
                <a:solidFill>
                  <a:schemeClr val="tx1"/>
                </a:solidFill>
              </a:rPr>
              <a:t>content</a:t>
            </a:r>
            <a:endParaRPr lang="ko-KR" altLang="en-US" sz="800" dirty="0">
              <a:solidFill>
                <a:schemeClr val="tx1"/>
              </a:solidFill>
            </a:endParaRPr>
          </a:p>
        </p:txBody>
      </p:sp>
      <p:sp>
        <p:nvSpPr>
          <p:cNvPr id="65" name="직사각형 64"/>
          <p:cNvSpPr/>
          <p:nvPr/>
        </p:nvSpPr>
        <p:spPr>
          <a:xfrm>
            <a:off x="3950025" y="2974154"/>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첨부추가</a:t>
            </a:r>
          </a:p>
        </p:txBody>
      </p:sp>
      <p:sp>
        <p:nvSpPr>
          <p:cNvPr id="67" name="직사각형 66"/>
          <p:cNvSpPr/>
          <p:nvPr/>
        </p:nvSpPr>
        <p:spPr>
          <a:xfrm>
            <a:off x="3950025" y="3569593"/>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addInputTag</a:t>
            </a:r>
            <a:r>
              <a:rPr lang="en-US" altLang="ko-KR" sz="800" dirty="0">
                <a:solidFill>
                  <a:schemeClr val="tx1"/>
                </a:solidFill>
              </a:rPr>
              <a:t>()</a:t>
            </a:r>
            <a:endParaRPr lang="ko-KR" altLang="en-US" sz="800" dirty="0">
              <a:solidFill>
                <a:schemeClr val="tx1"/>
              </a:solidFill>
            </a:endParaRPr>
          </a:p>
        </p:txBody>
      </p:sp>
      <p:cxnSp>
        <p:nvCxnSpPr>
          <p:cNvPr id="68" name="직선 화살표 연결선 67">
            <a:extLst>
              <a:ext uri="{FF2B5EF4-FFF2-40B4-BE49-F238E27FC236}">
                <a16:creationId xmlns:a16="http://schemas.microsoft.com/office/drawing/2014/main" xmlns="" id="{CE91D1FC-6AC8-4858-8642-44C8273A5620}"/>
              </a:ext>
            </a:extLst>
          </p:cNvPr>
          <p:cNvCxnSpPr>
            <a:cxnSpLocks/>
            <a:stCxn id="65" idx="2"/>
            <a:endCxn id="67" idx="0"/>
          </p:cNvCxnSpPr>
          <p:nvPr/>
        </p:nvCxnSpPr>
        <p:spPr>
          <a:xfrm>
            <a:off x="4616099" y="3281561"/>
            <a:ext cx="0" cy="2880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9" name="직사각형 68"/>
          <p:cNvSpPr/>
          <p:nvPr/>
        </p:nvSpPr>
        <p:spPr>
          <a:xfrm>
            <a:off x="3950025" y="4198290"/>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사진첨부</a:t>
            </a:r>
            <a:endParaRPr lang="en-US" altLang="ko-KR" sz="800" dirty="0">
              <a:solidFill>
                <a:schemeClr val="tx1"/>
              </a:solidFill>
            </a:endParaRPr>
          </a:p>
        </p:txBody>
      </p:sp>
      <p:cxnSp>
        <p:nvCxnSpPr>
          <p:cNvPr id="70" name="직선 화살표 연결선 69">
            <a:extLst>
              <a:ext uri="{FF2B5EF4-FFF2-40B4-BE49-F238E27FC236}">
                <a16:creationId xmlns:a16="http://schemas.microsoft.com/office/drawing/2014/main" xmlns="" id="{CE91D1FC-6AC8-4858-8642-44C8273A5620}"/>
              </a:ext>
            </a:extLst>
          </p:cNvPr>
          <p:cNvCxnSpPr>
            <a:cxnSpLocks/>
            <a:stCxn id="67" idx="2"/>
            <a:endCxn id="69" idx="0"/>
          </p:cNvCxnSpPr>
          <p:nvPr/>
        </p:nvCxnSpPr>
        <p:spPr>
          <a:xfrm>
            <a:off x="4616099" y="3877000"/>
            <a:ext cx="0" cy="32129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xmlns="" id="{CE91D1FC-6AC8-4858-8642-44C8273A5620}"/>
              </a:ext>
            </a:extLst>
          </p:cNvPr>
          <p:cNvCxnSpPr>
            <a:cxnSpLocks/>
            <a:stCxn id="69" idx="2"/>
            <a:endCxn id="81" idx="0"/>
          </p:cNvCxnSpPr>
          <p:nvPr/>
        </p:nvCxnSpPr>
        <p:spPr>
          <a:xfrm>
            <a:off x="4616099" y="4505697"/>
            <a:ext cx="1598" cy="36004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2" name="직사각형 71">
            <a:extLst>
              <a:ext uri="{FF2B5EF4-FFF2-40B4-BE49-F238E27FC236}">
                <a16:creationId xmlns:a16="http://schemas.microsoft.com/office/drawing/2014/main" xmlns="" id="{A9428C8F-F6B1-42F6-AF7E-64F4E0684A90}"/>
              </a:ext>
            </a:extLst>
          </p:cNvPr>
          <p:cNvSpPr/>
          <p:nvPr/>
        </p:nvSpPr>
        <p:spPr>
          <a:xfrm>
            <a:off x="4688107" y="4650293"/>
            <a:ext cx="364202" cy="215444"/>
          </a:xfrm>
          <a:prstGeom prst="rect">
            <a:avLst/>
          </a:prstGeom>
        </p:spPr>
        <p:txBody>
          <a:bodyPr wrap="none">
            <a:spAutoFit/>
          </a:bodyPr>
          <a:lstStyle/>
          <a:p>
            <a:r>
              <a:rPr lang="en-US" altLang="ko-KR" sz="800" dirty="0" err="1"/>
              <a:t>ajax</a:t>
            </a:r>
            <a:endParaRPr lang="ko-KR" altLang="en-US" sz="800" dirty="0"/>
          </a:p>
        </p:txBody>
      </p:sp>
      <p:sp>
        <p:nvSpPr>
          <p:cNvPr id="73" name="직사각형 72"/>
          <p:cNvSpPr/>
          <p:nvPr/>
        </p:nvSpPr>
        <p:spPr>
          <a:xfrm>
            <a:off x="2526729" y="5710458"/>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error.jpg</a:t>
            </a:r>
            <a:endParaRPr lang="ko-KR" altLang="en-US" sz="800" dirty="0">
              <a:solidFill>
                <a:schemeClr val="tx1"/>
              </a:solidFill>
            </a:endParaRPr>
          </a:p>
        </p:txBody>
      </p:sp>
      <p:cxnSp>
        <p:nvCxnSpPr>
          <p:cNvPr id="74" name="직선 화살표 연결선 73">
            <a:extLst>
              <a:ext uri="{FF2B5EF4-FFF2-40B4-BE49-F238E27FC236}">
                <a16:creationId xmlns:a16="http://schemas.microsoft.com/office/drawing/2014/main" xmlns="" id="{CE91D1FC-6AC8-4858-8642-44C8273A5620}"/>
              </a:ext>
            </a:extLst>
          </p:cNvPr>
          <p:cNvCxnSpPr>
            <a:cxnSpLocks/>
            <a:stCxn id="79" idx="1"/>
            <a:endCxn id="73" idx="3"/>
          </p:cNvCxnSpPr>
          <p:nvPr/>
        </p:nvCxnSpPr>
        <p:spPr>
          <a:xfrm flipH="1" flipV="1">
            <a:off x="3390825" y="5864162"/>
            <a:ext cx="398780" cy="1539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xmlns="" id="{A9428C8F-F6B1-42F6-AF7E-64F4E0684A90}"/>
              </a:ext>
            </a:extLst>
          </p:cNvPr>
          <p:cNvSpPr/>
          <p:nvPr/>
        </p:nvSpPr>
        <p:spPr>
          <a:xfrm>
            <a:off x="3390739" y="5658405"/>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76" name="직사각형 75">
            <a:extLst>
              <a:ext uri="{FF2B5EF4-FFF2-40B4-BE49-F238E27FC236}">
                <a16:creationId xmlns:a16="http://schemas.microsoft.com/office/drawing/2014/main" xmlns="" id="{A9428C8F-F6B1-42F6-AF7E-64F4E0684A90}"/>
              </a:ext>
            </a:extLst>
          </p:cNvPr>
          <p:cNvSpPr/>
          <p:nvPr/>
        </p:nvSpPr>
        <p:spPr>
          <a:xfrm>
            <a:off x="5353862" y="5658405"/>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77" name="직사각형 76"/>
          <p:cNvSpPr/>
          <p:nvPr/>
        </p:nvSpPr>
        <p:spPr>
          <a:xfrm>
            <a:off x="7992254" y="1556792"/>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Filename.jpg</a:t>
            </a:r>
          </a:p>
        </p:txBody>
      </p:sp>
      <p:cxnSp>
        <p:nvCxnSpPr>
          <p:cNvPr id="78" name="꺾인 연결선 77"/>
          <p:cNvCxnSpPr>
            <a:stCxn id="79" idx="3"/>
            <a:endCxn id="77" idx="1"/>
          </p:cNvCxnSpPr>
          <p:nvPr/>
        </p:nvCxnSpPr>
        <p:spPr>
          <a:xfrm flipV="1">
            <a:off x="5445789" y="1710496"/>
            <a:ext cx="2546465" cy="4169058"/>
          </a:xfrm>
          <a:prstGeom prst="bentConnector3">
            <a:avLst>
              <a:gd name="adj1" fmla="val 14091"/>
            </a:avLst>
          </a:prstGeom>
          <a:ln>
            <a:headEnd type="oval"/>
            <a:tailEnd type="arrow"/>
          </a:ln>
        </p:spPr>
        <p:style>
          <a:lnRef idx="1">
            <a:schemeClr val="dk1"/>
          </a:lnRef>
          <a:fillRef idx="0">
            <a:schemeClr val="dk1"/>
          </a:fillRef>
          <a:effectRef idx="0">
            <a:schemeClr val="dk1"/>
          </a:effectRef>
          <a:fontRef idx="minor">
            <a:schemeClr val="tx1"/>
          </a:fontRef>
        </p:style>
      </p:cxnSp>
      <p:sp>
        <p:nvSpPr>
          <p:cNvPr id="79" name="순서도: 판단 78">
            <a:extLst>
              <a:ext uri="{FF2B5EF4-FFF2-40B4-BE49-F238E27FC236}">
                <a16:creationId xmlns:a16="http://schemas.microsoft.com/office/drawing/2014/main" xmlns="" id="{C07A0973-7A51-4E56-927B-66B2A3E6F2B9}"/>
              </a:ext>
            </a:extLst>
          </p:cNvPr>
          <p:cNvSpPr/>
          <p:nvPr/>
        </p:nvSpPr>
        <p:spPr>
          <a:xfrm>
            <a:off x="3789605" y="5669235"/>
            <a:ext cx="1656184"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showImages</a:t>
            </a:r>
            <a:endParaRPr lang="en-US" altLang="ko-KR" sz="800" dirty="0">
              <a:solidFill>
                <a:schemeClr val="tx1"/>
              </a:solidFill>
            </a:endParaRPr>
          </a:p>
          <a:p>
            <a:pPr algn="ctr"/>
            <a:r>
              <a:rPr lang="en-US" altLang="ko-KR" sz="800" dirty="0">
                <a:solidFill>
                  <a:schemeClr val="tx1"/>
                </a:solidFill>
              </a:rPr>
              <a:t>(</a:t>
            </a:r>
            <a:r>
              <a:rPr lang="en-US" altLang="ko-KR" sz="800" dirty="0" err="1">
                <a:solidFill>
                  <a:schemeClr val="tx1"/>
                </a:solidFill>
              </a:rPr>
              <a:t>cnt</a:t>
            </a:r>
            <a:r>
              <a:rPr lang="en-US" altLang="ko-KR" sz="800" dirty="0">
                <a:solidFill>
                  <a:schemeClr val="tx1"/>
                </a:solidFill>
              </a:rPr>
              <a:t>)</a:t>
            </a:r>
            <a:endParaRPr lang="ko-KR" altLang="en-US" sz="800" dirty="0">
              <a:solidFill>
                <a:schemeClr val="tx1"/>
              </a:solidFill>
            </a:endParaRPr>
          </a:p>
        </p:txBody>
      </p:sp>
      <p:cxnSp>
        <p:nvCxnSpPr>
          <p:cNvPr id="80" name="직선 화살표 연결선 79">
            <a:extLst>
              <a:ext uri="{FF2B5EF4-FFF2-40B4-BE49-F238E27FC236}">
                <a16:creationId xmlns:a16="http://schemas.microsoft.com/office/drawing/2014/main" xmlns="" id="{CE91D1FC-6AC8-4858-8642-44C8273A5620}"/>
              </a:ext>
            </a:extLst>
          </p:cNvPr>
          <p:cNvCxnSpPr>
            <a:cxnSpLocks/>
            <a:stCxn id="81" idx="2"/>
            <a:endCxn id="79" idx="0"/>
          </p:cNvCxnSpPr>
          <p:nvPr/>
        </p:nvCxnSpPr>
        <p:spPr>
          <a:xfrm>
            <a:off x="4617697" y="5286375"/>
            <a:ext cx="0" cy="38286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1" name="순서도: 판단 80">
            <a:extLst>
              <a:ext uri="{FF2B5EF4-FFF2-40B4-BE49-F238E27FC236}">
                <a16:creationId xmlns:a16="http://schemas.microsoft.com/office/drawing/2014/main" xmlns="" id="{C07A0973-7A51-4E56-927B-66B2A3E6F2B9}"/>
              </a:ext>
            </a:extLst>
          </p:cNvPr>
          <p:cNvSpPr/>
          <p:nvPr/>
        </p:nvSpPr>
        <p:spPr>
          <a:xfrm>
            <a:off x="3627587" y="4865737"/>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ReportThumbnail</a:t>
            </a:r>
            <a:endParaRPr lang="en-US" altLang="ko-KR" sz="800" dirty="0">
              <a:solidFill>
                <a:schemeClr val="tx1"/>
              </a:solidFill>
            </a:endParaRPr>
          </a:p>
          <a:p>
            <a:pPr algn="ctr"/>
            <a:r>
              <a:rPr lang="en-US" altLang="ko-KR" sz="800" dirty="0">
                <a:solidFill>
                  <a:schemeClr val="tx1"/>
                </a:solidFill>
              </a:rPr>
              <a:t>OkAction.java</a:t>
            </a:r>
            <a:r>
              <a:rPr lang="en-US" altLang="ko-KR" sz="800" dirty="0"/>
              <a:t>()</a:t>
            </a:r>
            <a:endParaRPr lang="ko-KR" altLang="en-US" sz="800" dirty="0">
              <a:solidFill>
                <a:schemeClr val="tx1"/>
              </a:solidFill>
            </a:endParaRPr>
          </a:p>
        </p:txBody>
      </p:sp>
      <p:sp>
        <p:nvSpPr>
          <p:cNvPr id="82" name="직사각형 81"/>
          <p:cNvSpPr/>
          <p:nvPr/>
        </p:nvSpPr>
        <p:spPr>
          <a:xfrm>
            <a:off x="2495600" y="4937745"/>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error.jpg</a:t>
            </a:r>
            <a:endParaRPr lang="ko-KR" altLang="en-US" sz="800" dirty="0">
              <a:solidFill>
                <a:schemeClr val="tx1"/>
              </a:solidFill>
            </a:endParaRPr>
          </a:p>
        </p:txBody>
      </p:sp>
      <p:cxnSp>
        <p:nvCxnSpPr>
          <p:cNvPr id="83" name="직선 화살표 연결선 82">
            <a:extLst>
              <a:ext uri="{FF2B5EF4-FFF2-40B4-BE49-F238E27FC236}">
                <a16:creationId xmlns:a16="http://schemas.microsoft.com/office/drawing/2014/main" xmlns="" id="{CE91D1FC-6AC8-4858-8642-44C8273A5620}"/>
              </a:ext>
            </a:extLst>
          </p:cNvPr>
          <p:cNvCxnSpPr>
            <a:cxnSpLocks/>
            <a:stCxn id="81" idx="1"/>
            <a:endCxn id="82" idx="3"/>
          </p:cNvCxnSpPr>
          <p:nvPr/>
        </p:nvCxnSpPr>
        <p:spPr>
          <a:xfrm flipH="1">
            <a:off x="3359696" y="5076056"/>
            <a:ext cx="267891" cy="1539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4" name="직사각형 83">
            <a:extLst>
              <a:ext uri="{FF2B5EF4-FFF2-40B4-BE49-F238E27FC236}">
                <a16:creationId xmlns:a16="http://schemas.microsoft.com/office/drawing/2014/main" xmlns="" id="{A9428C8F-F6B1-42F6-AF7E-64F4E0684A90}"/>
              </a:ext>
            </a:extLst>
          </p:cNvPr>
          <p:cNvSpPr/>
          <p:nvPr/>
        </p:nvSpPr>
        <p:spPr>
          <a:xfrm>
            <a:off x="3318817" y="4865737"/>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85" name="직사각형 84">
            <a:extLst>
              <a:ext uri="{FF2B5EF4-FFF2-40B4-BE49-F238E27FC236}">
                <a16:creationId xmlns:a16="http://schemas.microsoft.com/office/drawing/2014/main" xmlns="" id="{A9428C8F-F6B1-42F6-AF7E-64F4E0684A90}"/>
              </a:ext>
            </a:extLst>
          </p:cNvPr>
          <p:cNvSpPr/>
          <p:nvPr/>
        </p:nvSpPr>
        <p:spPr>
          <a:xfrm>
            <a:off x="4614961" y="5441801"/>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86" name="직사각형 85"/>
          <p:cNvSpPr/>
          <p:nvPr/>
        </p:nvSpPr>
        <p:spPr>
          <a:xfrm>
            <a:off x="7992254" y="2038050"/>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첨부 삭제</a:t>
            </a:r>
            <a:endParaRPr lang="en-US" altLang="ko-KR" sz="800" dirty="0">
              <a:solidFill>
                <a:schemeClr val="tx1"/>
              </a:solidFill>
            </a:endParaRPr>
          </a:p>
        </p:txBody>
      </p:sp>
      <p:cxnSp>
        <p:nvCxnSpPr>
          <p:cNvPr id="87" name="직선 화살표 연결선 86">
            <a:extLst>
              <a:ext uri="{FF2B5EF4-FFF2-40B4-BE49-F238E27FC236}">
                <a16:creationId xmlns:a16="http://schemas.microsoft.com/office/drawing/2014/main" xmlns="" id="{CE91D1FC-6AC8-4858-8642-44C8273A5620}"/>
              </a:ext>
            </a:extLst>
          </p:cNvPr>
          <p:cNvCxnSpPr>
            <a:cxnSpLocks/>
            <a:stCxn id="77" idx="2"/>
          </p:cNvCxnSpPr>
          <p:nvPr/>
        </p:nvCxnSpPr>
        <p:spPr>
          <a:xfrm>
            <a:off x="8658328" y="1864199"/>
            <a:ext cx="0" cy="17385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8" name="직사각형 87"/>
          <p:cNvSpPr/>
          <p:nvPr/>
        </p:nvSpPr>
        <p:spPr>
          <a:xfrm>
            <a:off x="7992254" y="2542106"/>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cancleFile</a:t>
            </a:r>
            <a:r>
              <a:rPr lang="en-US" altLang="ko-KR" sz="800" dirty="0">
                <a:solidFill>
                  <a:schemeClr val="tx1"/>
                </a:solidFill>
              </a:rPr>
              <a:t>()</a:t>
            </a:r>
          </a:p>
        </p:txBody>
      </p:sp>
      <p:cxnSp>
        <p:nvCxnSpPr>
          <p:cNvPr id="89" name="직선 화살표 연결선 88">
            <a:extLst>
              <a:ext uri="{FF2B5EF4-FFF2-40B4-BE49-F238E27FC236}">
                <a16:creationId xmlns:a16="http://schemas.microsoft.com/office/drawing/2014/main" xmlns="" id="{CE91D1FC-6AC8-4858-8642-44C8273A5620}"/>
              </a:ext>
            </a:extLst>
          </p:cNvPr>
          <p:cNvCxnSpPr>
            <a:cxnSpLocks/>
            <a:stCxn id="86" idx="2"/>
            <a:endCxn id="88" idx="0"/>
          </p:cNvCxnSpPr>
          <p:nvPr/>
        </p:nvCxnSpPr>
        <p:spPr>
          <a:xfrm>
            <a:off x="8658328" y="2345457"/>
            <a:ext cx="0" cy="19664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0" name="직사각형 89"/>
          <p:cNvSpPr/>
          <p:nvPr/>
        </p:nvSpPr>
        <p:spPr>
          <a:xfrm>
            <a:off x="7992254" y="3043670"/>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리뷰 수정</a:t>
            </a:r>
            <a:endParaRPr lang="en-US" altLang="ko-KR" sz="800" dirty="0">
              <a:solidFill>
                <a:schemeClr val="tx1"/>
              </a:solidFill>
            </a:endParaRPr>
          </a:p>
        </p:txBody>
      </p:sp>
      <p:cxnSp>
        <p:nvCxnSpPr>
          <p:cNvPr id="91" name="직선 화살표 연결선 90">
            <a:extLst>
              <a:ext uri="{FF2B5EF4-FFF2-40B4-BE49-F238E27FC236}">
                <a16:creationId xmlns:a16="http://schemas.microsoft.com/office/drawing/2014/main" xmlns="" id="{CE91D1FC-6AC8-4858-8642-44C8273A5620}"/>
              </a:ext>
            </a:extLst>
          </p:cNvPr>
          <p:cNvCxnSpPr>
            <a:cxnSpLocks/>
            <a:endCxn id="90" idx="0"/>
          </p:cNvCxnSpPr>
          <p:nvPr/>
        </p:nvCxnSpPr>
        <p:spPr>
          <a:xfrm>
            <a:off x="8658328" y="2849514"/>
            <a:ext cx="0" cy="19415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xmlns="" id="{CE91D1FC-6AC8-4858-8642-44C8273A5620}"/>
              </a:ext>
            </a:extLst>
          </p:cNvPr>
          <p:cNvCxnSpPr>
            <a:cxnSpLocks/>
            <a:stCxn id="90" idx="2"/>
            <a:endCxn id="115" idx="0"/>
          </p:cNvCxnSpPr>
          <p:nvPr/>
        </p:nvCxnSpPr>
        <p:spPr>
          <a:xfrm>
            <a:off x="8658328" y="3351077"/>
            <a:ext cx="9961" cy="20235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3" name="순서도: 판단 92">
            <a:extLst>
              <a:ext uri="{FF2B5EF4-FFF2-40B4-BE49-F238E27FC236}">
                <a16:creationId xmlns:a16="http://schemas.microsoft.com/office/drawing/2014/main" xmlns="" id="{C07A0973-7A51-4E56-927B-66B2A3E6F2B9}"/>
              </a:ext>
            </a:extLst>
          </p:cNvPr>
          <p:cNvSpPr/>
          <p:nvPr/>
        </p:nvSpPr>
        <p:spPr>
          <a:xfrm>
            <a:off x="7668218" y="4808562"/>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ReportModifyOkAction.java</a:t>
            </a:r>
            <a:endParaRPr lang="ko-KR" altLang="en-US" sz="800" dirty="0">
              <a:solidFill>
                <a:schemeClr val="tx1"/>
              </a:solidFill>
            </a:endParaRPr>
          </a:p>
        </p:txBody>
      </p:sp>
      <p:cxnSp>
        <p:nvCxnSpPr>
          <p:cNvPr id="94" name="직선 화살표 연결선 93">
            <a:extLst>
              <a:ext uri="{FF2B5EF4-FFF2-40B4-BE49-F238E27FC236}">
                <a16:creationId xmlns:a16="http://schemas.microsoft.com/office/drawing/2014/main" xmlns="" id="{CE91D1FC-6AC8-4858-8642-44C8273A5620}"/>
              </a:ext>
            </a:extLst>
          </p:cNvPr>
          <p:cNvCxnSpPr>
            <a:cxnSpLocks/>
            <a:stCxn id="115" idx="2"/>
            <a:endCxn id="93" idx="0"/>
          </p:cNvCxnSpPr>
          <p:nvPr/>
        </p:nvCxnSpPr>
        <p:spPr>
          <a:xfrm flipH="1">
            <a:off x="8658328" y="3974070"/>
            <a:ext cx="9961" cy="83449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95" name="그림 94">
            <a:extLst>
              <a:ext uri="{FF2B5EF4-FFF2-40B4-BE49-F238E27FC236}">
                <a16:creationId xmlns:a16="http://schemas.microsoft.com/office/drawing/2014/main" xmlns="" id="{CEDF8183-FEB8-3E4D-B439-928C086396A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423" t="13194" r="9391" b="26141"/>
          <a:stretch/>
        </p:blipFill>
        <p:spPr>
          <a:xfrm>
            <a:off x="6644253" y="4723758"/>
            <a:ext cx="459859" cy="361426"/>
          </a:xfrm>
          <a:prstGeom prst="rect">
            <a:avLst/>
          </a:prstGeom>
        </p:spPr>
      </p:pic>
      <p:cxnSp>
        <p:nvCxnSpPr>
          <p:cNvPr id="96" name="직선 화살표 연결선 95"/>
          <p:cNvCxnSpPr/>
          <p:nvPr/>
        </p:nvCxnSpPr>
        <p:spPr>
          <a:xfrm flipH="1">
            <a:off x="7248128" y="5009240"/>
            <a:ext cx="343367"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97" name="직사각형 96">
            <a:extLst>
              <a:ext uri="{FF2B5EF4-FFF2-40B4-BE49-F238E27FC236}">
                <a16:creationId xmlns:a16="http://schemas.microsoft.com/office/drawing/2014/main" xmlns="" id="{A9428C8F-F6B1-42F6-AF7E-64F4E0684A90}"/>
              </a:ext>
            </a:extLst>
          </p:cNvPr>
          <p:cNvSpPr/>
          <p:nvPr/>
        </p:nvSpPr>
        <p:spPr>
          <a:xfrm>
            <a:off x="6520559" y="5117098"/>
            <a:ext cx="745717" cy="338554"/>
          </a:xfrm>
          <a:prstGeom prst="rect">
            <a:avLst/>
          </a:prstGeom>
        </p:spPr>
        <p:txBody>
          <a:bodyPr wrap="none">
            <a:spAutoFit/>
          </a:bodyPr>
          <a:lstStyle/>
          <a:p>
            <a:r>
              <a:rPr lang="en-US" altLang="ko-KR" sz="800" dirty="0"/>
              <a:t>DG_REPORT</a:t>
            </a:r>
          </a:p>
          <a:p>
            <a:r>
              <a:rPr lang="en-US" altLang="ko-KR" sz="800" dirty="0"/>
              <a:t>FILENAME</a:t>
            </a:r>
          </a:p>
        </p:txBody>
      </p:sp>
      <p:sp>
        <p:nvSpPr>
          <p:cNvPr id="100" name="직사각형 99">
            <a:extLst>
              <a:ext uri="{FF2B5EF4-FFF2-40B4-BE49-F238E27FC236}">
                <a16:creationId xmlns:a16="http://schemas.microsoft.com/office/drawing/2014/main" xmlns="" id="{A9428C8F-F6B1-42F6-AF7E-64F4E0684A90}"/>
              </a:ext>
            </a:extLst>
          </p:cNvPr>
          <p:cNvSpPr/>
          <p:nvPr/>
        </p:nvSpPr>
        <p:spPr>
          <a:xfrm>
            <a:off x="9476756" y="4722301"/>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101" name="직선 화살표 연결선 100">
            <a:extLst>
              <a:ext uri="{FF2B5EF4-FFF2-40B4-BE49-F238E27FC236}">
                <a16:creationId xmlns:a16="http://schemas.microsoft.com/office/drawing/2014/main" xmlns="" id="{CE91D1FC-6AC8-4858-8642-44C8273A5620}"/>
              </a:ext>
            </a:extLst>
          </p:cNvPr>
          <p:cNvCxnSpPr>
            <a:cxnSpLocks/>
            <a:stCxn id="93" idx="2"/>
            <a:endCxn id="103" idx="0"/>
          </p:cNvCxnSpPr>
          <p:nvPr/>
        </p:nvCxnSpPr>
        <p:spPr>
          <a:xfrm>
            <a:off x="8658328" y="5229200"/>
            <a:ext cx="0" cy="22743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2" name="직사각형 101">
            <a:extLst>
              <a:ext uri="{FF2B5EF4-FFF2-40B4-BE49-F238E27FC236}">
                <a16:creationId xmlns:a16="http://schemas.microsoft.com/office/drawing/2014/main" xmlns="" id="{A9428C8F-F6B1-42F6-AF7E-64F4E0684A90}"/>
              </a:ext>
            </a:extLst>
          </p:cNvPr>
          <p:cNvSpPr/>
          <p:nvPr/>
        </p:nvSpPr>
        <p:spPr>
          <a:xfrm>
            <a:off x="8640326" y="5229780"/>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03" name="순서도: 판단 102">
            <a:extLst>
              <a:ext uri="{FF2B5EF4-FFF2-40B4-BE49-F238E27FC236}">
                <a16:creationId xmlns:a16="http://schemas.microsoft.com/office/drawing/2014/main" xmlns="" id="{C07A0973-7A51-4E56-927B-66B2A3E6F2B9}"/>
              </a:ext>
            </a:extLst>
          </p:cNvPr>
          <p:cNvSpPr/>
          <p:nvPr/>
        </p:nvSpPr>
        <p:spPr>
          <a:xfrm>
            <a:off x="7668218" y="5456634"/>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ReportListOk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sp>
        <p:nvSpPr>
          <p:cNvPr id="106" name="직사각형 105"/>
          <p:cNvSpPr/>
          <p:nvPr/>
        </p:nvSpPr>
        <p:spPr>
          <a:xfrm>
            <a:off x="6312024" y="5515531"/>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107" name="직선 화살표 연결선 106">
            <a:extLst>
              <a:ext uri="{FF2B5EF4-FFF2-40B4-BE49-F238E27FC236}">
                <a16:creationId xmlns:a16="http://schemas.microsoft.com/office/drawing/2014/main" xmlns="" id="{CE91D1FC-6AC8-4858-8642-44C8273A5620}"/>
              </a:ext>
            </a:extLst>
          </p:cNvPr>
          <p:cNvCxnSpPr>
            <a:cxnSpLocks/>
            <a:stCxn id="103" idx="1"/>
            <a:endCxn id="106" idx="3"/>
          </p:cNvCxnSpPr>
          <p:nvPr/>
        </p:nvCxnSpPr>
        <p:spPr>
          <a:xfrm flipH="1">
            <a:off x="7176120" y="5666953"/>
            <a:ext cx="492098" cy="228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8" name="직사각형 107">
            <a:extLst>
              <a:ext uri="{FF2B5EF4-FFF2-40B4-BE49-F238E27FC236}">
                <a16:creationId xmlns:a16="http://schemas.microsoft.com/office/drawing/2014/main" xmlns="" id="{A9428C8F-F6B1-42F6-AF7E-64F4E0684A90}"/>
              </a:ext>
            </a:extLst>
          </p:cNvPr>
          <p:cNvSpPr/>
          <p:nvPr/>
        </p:nvSpPr>
        <p:spPr>
          <a:xfrm>
            <a:off x="7176122" y="5445804"/>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09" name="순서도: 문서 4">
            <a:extLst>
              <a:ext uri="{FF2B5EF4-FFF2-40B4-BE49-F238E27FC236}">
                <a16:creationId xmlns:a16="http://schemas.microsoft.com/office/drawing/2014/main" xmlns="" id="{27298BDD-BEED-483B-A942-11880CD2BCCD}"/>
              </a:ext>
            </a:extLst>
          </p:cNvPr>
          <p:cNvSpPr/>
          <p:nvPr/>
        </p:nvSpPr>
        <p:spPr>
          <a:xfrm>
            <a:off x="7744876" y="6113145"/>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QA.jsp</a:t>
            </a:r>
            <a:endParaRPr lang="en-US" altLang="ko-KR" sz="800" dirty="0">
              <a:solidFill>
                <a:schemeClr val="tx1"/>
              </a:solidFill>
              <a:latin typeface="+mn-ea"/>
            </a:endParaRPr>
          </a:p>
        </p:txBody>
      </p:sp>
      <p:cxnSp>
        <p:nvCxnSpPr>
          <p:cNvPr id="110" name="직선 화살표 연결선 109">
            <a:extLst>
              <a:ext uri="{FF2B5EF4-FFF2-40B4-BE49-F238E27FC236}">
                <a16:creationId xmlns:a16="http://schemas.microsoft.com/office/drawing/2014/main" xmlns="" id="{CE91D1FC-6AC8-4858-8642-44C8273A5620}"/>
              </a:ext>
            </a:extLst>
          </p:cNvPr>
          <p:cNvCxnSpPr>
            <a:cxnSpLocks/>
            <a:stCxn id="103" idx="2"/>
            <a:endCxn id="109" idx="0"/>
          </p:cNvCxnSpPr>
          <p:nvPr/>
        </p:nvCxnSpPr>
        <p:spPr>
          <a:xfrm>
            <a:off x="8658328" y="5877272"/>
            <a:ext cx="0" cy="23587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1" name="직사각형 110">
            <a:extLst>
              <a:ext uri="{FF2B5EF4-FFF2-40B4-BE49-F238E27FC236}">
                <a16:creationId xmlns:a16="http://schemas.microsoft.com/office/drawing/2014/main" xmlns="" id="{A9428C8F-F6B1-42F6-AF7E-64F4E0684A90}"/>
              </a:ext>
            </a:extLst>
          </p:cNvPr>
          <p:cNvSpPr/>
          <p:nvPr/>
        </p:nvSpPr>
        <p:spPr>
          <a:xfrm>
            <a:off x="8640326" y="5877852"/>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grpSp>
        <p:nvGrpSpPr>
          <p:cNvPr id="112" name="그룹 111">
            <a:extLst>
              <a:ext uri="{FF2B5EF4-FFF2-40B4-BE49-F238E27FC236}">
                <a16:creationId xmlns:a16="http://schemas.microsoft.com/office/drawing/2014/main" xmlns="" id="{FB6A67B7-0440-423D-8FC0-28C93D04129C}"/>
              </a:ext>
            </a:extLst>
          </p:cNvPr>
          <p:cNvGrpSpPr/>
          <p:nvPr/>
        </p:nvGrpSpPr>
        <p:grpSpPr>
          <a:xfrm>
            <a:off x="5951984" y="3366598"/>
            <a:ext cx="1660913" cy="794305"/>
            <a:chOff x="9696401" y="4265098"/>
            <a:chExt cx="1474520" cy="642182"/>
          </a:xfrm>
        </p:grpSpPr>
        <p:sp>
          <p:nvSpPr>
            <p:cNvPr id="113" name="순서도: 처리 112">
              <a:extLst>
                <a:ext uri="{FF2B5EF4-FFF2-40B4-BE49-F238E27FC236}">
                  <a16:creationId xmlns:a16="http://schemas.microsoft.com/office/drawing/2014/main" xmlns="" id="{EA7F49A6-AD47-4013-A835-5A363DC025E7}"/>
                </a:ext>
              </a:extLst>
            </p:cNvPr>
            <p:cNvSpPr/>
            <p:nvPr/>
          </p:nvSpPr>
          <p:spPr>
            <a:xfrm>
              <a:off x="9696401" y="4265098"/>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rPr>
                <a:t>내용을 입력해주세요</a:t>
              </a:r>
              <a:r>
                <a:rPr lang="en-US" altLang="ko-KR" sz="800" dirty="0">
                  <a:solidFill>
                    <a:schemeClr val="tx1"/>
                  </a:solidFill>
                </a:rPr>
                <a:t>!</a:t>
              </a:r>
              <a:r>
                <a:rPr lang="en-US" altLang="ko-KR" sz="800" dirty="0"/>
                <a:t>!</a:t>
              </a:r>
              <a:endParaRPr lang="en-US" altLang="ko-KR" sz="800" dirty="0">
                <a:solidFill>
                  <a:schemeClr val="tx1"/>
                </a:solidFill>
                <a:latin typeface="+mn-ea"/>
              </a:endParaRPr>
            </a:p>
            <a:p>
              <a:pPr algn="ctr">
                <a:lnSpc>
                  <a:spcPct val="90000"/>
                </a:lnSpc>
              </a:pPr>
              <a:endParaRPr lang="en-US" altLang="ko-KR" sz="800" dirty="0">
                <a:solidFill>
                  <a:schemeClr val="tx1"/>
                </a:solidFill>
                <a:latin typeface="+mn-ea"/>
              </a:endParaRPr>
            </a:p>
          </p:txBody>
        </p:sp>
        <p:sp>
          <p:nvSpPr>
            <p:cNvPr id="114" name="사각형: 둥근 모서리 62">
              <a:extLst>
                <a:ext uri="{FF2B5EF4-FFF2-40B4-BE49-F238E27FC236}">
                  <a16:creationId xmlns:a16="http://schemas.microsoft.com/office/drawing/2014/main" xmlns="" id="{2B90550C-DD5D-42E6-A9F5-3DD92B8266B9}"/>
                </a:ext>
              </a:extLst>
            </p:cNvPr>
            <p:cNvSpPr/>
            <p:nvPr/>
          </p:nvSpPr>
          <p:spPr>
            <a:xfrm>
              <a:off x="10239429" y="4663440"/>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sp>
        <p:nvSpPr>
          <p:cNvPr id="115" name="순서도: 판단 114">
            <a:extLst>
              <a:ext uri="{FF2B5EF4-FFF2-40B4-BE49-F238E27FC236}">
                <a16:creationId xmlns:a16="http://schemas.microsoft.com/office/drawing/2014/main" xmlns="" id="{C07A0973-7A51-4E56-927B-66B2A3E6F2B9}"/>
              </a:ext>
            </a:extLst>
          </p:cNvPr>
          <p:cNvSpPr/>
          <p:nvPr/>
        </p:nvSpPr>
        <p:spPr>
          <a:xfrm>
            <a:off x="7876702" y="3553432"/>
            <a:ext cx="1583173"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유효성 검사</a:t>
            </a:r>
          </a:p>
        </p:txBody>
      </p:sp>
      <p:cxnSp>
        <p:nvCxnSpPr>
          <p:cNvPr id="116" name="직선 화살표 연결선 115">
            <a:extLst>
              <a:ext uri="{FF2B5EF4-FFF2-40B4-BE49-F238E27FC236}">
                <a16:creationId xmlns:a16="http://schemas.microsoft.com/office/drawing/2014/main" xmlns="" id="{CE91D1FC-6AC8-4858-8642-44C8273A5620}"/>
              </a:ext>
            </a:extLst>
          </p:cNvPr>
          <p:cNvCxnSpPr>
            <a:cxnSpLocks/>
            <a:stCxn id="115" idx="1"/>
            <a:endCxn id="113" idx="3"/>
          </p:cNvCxnSpPr>
          <p:nvPr/>
        </p:nvCxnSpPr>
        <p:spPr>
          <a:xfrm flipH="1">
            <a:off x="7612897" y="3763751"/>
            <a:ext cx="263805"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9" name="직사각형 118">
            <a:extLst>
              <a:ext uri="{FF2B5EF4-FFF2-40B4-BE49-F238E27FC236}">
                <a16:creationId xmlns:a16="http://schemas.microsoft.com/office/drawing/2014/main" xmlns="" id="{A9428C8F-F6B1-42F6-AF7E-64F4E0684A90}"/>
              </a:ext>
            </a:extLst>
          </p:cNvPr>
          <p:cNvSpPr/>
          <p:nvPr/>
        </p:nvSpPr>
        <p:spPr>
          <a:xfrm>
            <a:off x="7706851" y="3548306"/>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21" name="직사각형 120">
            <a:extLst>
              <a:ext uri="{FF2B5EF4-FFF2-40B4-BE49-F238E27FC236}">
                <a16:creationId xmlns:a16="http://schemas.microsoft.com/office/drawing/2014/main" xmlns="" id="{A9428C8F-F6B1-42F6-AF7E-64F4E0684A90}"/>
              </a:ext>
            </a:extLst>
          </p:cNvPr>
          <p:cNvSpPr/>
          <p:nvPr/>
        </p:nvSpPr>
        <p:spPr>
          <a:xfrm>
            <a:off x="8671538" y="4029854"/>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grpSp>
        <p:nvGrpSpPr>
          <p:cNvPr id="145" name="그룹 144">
            <a:extLst>
              <a:ext uri="{FF2B5EF4-FFF2-40B4-BE49-F238E27FC236}">
                <a16:creationId xmlns:a16="http://schemas.microsoft.com/office/drawing/2014/main" xmlns="" id="{FB6A67B7-0440-423D-8FC0-28C93D04129C}"/>
              </a:ext>
            </a:extLst>
          </p:cNvPr>
          <p:cNvGrpSpPr/>
          <p:nvPr/>
        </p:nvGrpSpPr>
        <p:grpSpPr>
          <a:xfrm>
            <a:off x="9872065" y="4621728"/>
            <a:ext cx="1660913" cy="794305"/>
            <a:chOff x="9696401" y="4265098"/>
            <a:chExt cx="1474520" cy="642182"/>
          </a:xfrm>
        </p:grpSpPr>
        <p:sp>
          <p:nvSpPr>
            <p:cNvPr id="146" name="순서도: 처리 145">
              <a:extLst>
                <a:ext uri="{FF2B5EF4-FFF2-40B4-BE49-F238E27FC236}">
                  <a16:creationId xmlns:a16="http://schemas.microsoft.com/office/drawing/2014/main" xmlns="" id="{EA7F49A6-AD47-4013-A835-5A363DC025E7}"/>
                </a:ext>
              </a:extLst>
            </p:cNvPr>
            <p:cNvSpPr/>
            <p:nvPr/>
          </p:nvSpPr>
          <p:spPr>
            <a:xfrm>
              <a:off x="9696401" y="4265098"/>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rPr>
                <a:t>수정에 실패하였습니다</a:t>
              </a:r>
              <a:r>
                <a:rPr lang="en-US" altLang="ko-KR" sz="800" dirty="0">
                  <a:solidFill>
                    <a:schemeClr val="tx1"/>
                  </a:solidFill>
                </a:rPr>
                <a:t>. </a:t>
              </a:r>
            </a:p>
            <a:p>
              <a:pPr algn="ctr">
                <a:lnSpc>
                  <a:spcPct val="90000"/>
                </a:lnSpc>
              </a:pPr>
              <a:r>
                <a:rPr lang="ko-KR" altLang="en-US" sz="800" dirty="0">
                  <a:solidFill>
                    <a:schemeClr val="tx1"/>
                  </a:solidFill>
                </a:rPr>
                <a:t>잠시 후 다시 시도해주세요</a:t>
              </a:r>
              <a:r>
                <a:rPr lang="en-US" altLang="ko-KR" sz="800" dirty="0">
                  <a:solidFill>
                    <a:schemeClr val="tx1"/>
                  </a:solidFill>
                </a:rPr>
                <a:t>.</a:t>
              </a:r>
              <a:endParaRPr lang="en-US" altLang="ko-KR" sz="800" dirty="0">
                <a:solidFill>
                  <a:schemeClr val="tx1"/>
                </a:solidFill>
                <a:latin typeface="+mn-ea"/>
              </a:endParaRPr>
            </a:p>
          </p:txBody>
        </p:sp>
        <p:sp>
          <p:nvSpPr>
            <p:cNvPr id="147" name="사각형: 둥근 모서리 62">
              <a:extLst>
                <a:ext uri="{FF2B5EF4-FFF2-40B4-BE49-F238E27FC236}">
                  <a16:creationId xmlns:a16="http://schemas.microsoft.com/office/drawing/2014/main" xmlns="" id="{2B90550C-DD5D-42E6-A9F5-3DD92B8266B9}"/>
                </a:ext>
              </a:extLst>
            </p:cNvPr>
            <p:cNvSpPr/>
            <p:nvPr/>
          </p:nvSpPr>
          <p:spPr>
            <a:xfrm>
              <a:off x="10239429" y="4703907"/>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cxnSp>
        <p:nvCxnSpPr>
          <p:cNvPr id="153" name="직선 화살표 연결선 152">
            <a:extLst>
              <a:ext uri="{FF2B5EF4-FFF2-40B4-BE49-F238E27FC236}">
                <a16:creationId xmlns:a16="http://schemas.microsoft.com/office/drawing/2014/main" xmlns="" id="{CE91D1FC-6AC8-4858-8642-44C8273A5620}"/>
              </a:ext>
            </a:extLst>
          </p:cNvPr>
          <p:cNvCxnSpPr>
            <a:cxnSpLocks/>
            <a:stCxn id="93" idx="3"/>
            <a:endCxn id="146" idx="1"/>
          </p:cNvCxnSpPr>
          <p:nvPr/>
        </p:nvCxnSpPr>
        <p:spPr>
          <a:xfrm>
            <a:off x="9648438" y="5018881"/>
            <a:ext cx="223627"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59" name="직사각형 158"/>
          <p:cNvSpPr/>
          <p:nvPr/>
        </p:nvSpPr>
        <p:spPr>
          <a:xfrm>
            <a:off x="10036447" y="3610047"/>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reportModify.jpg</a:t>
            </a:r>
          </a:p>
        </p:txBody>
      </p:sp>
      <p:cxnSp>
        <p:nvCxnSpPr>
          <p:cNvPr id="161" name="직선 화살표 연결선 160">
            <a:extLst>
              <a:ext uri="{FF2B5EF4-FFF2-40B4-BE49-F238E27FC236}">
                <a16:creationId xmlns:a16="http://schemas.microsoft.com/office/drawing/2014/main" xmlns="" id="{CE91D1FC-6AC8-4858-8642-44C8273A5620}"/>
              </a:ext>
            </a:extLst>
          </p:cNvPr>
          <p:cNvCxnSpPr>
            <a:cxnSpLocks/>
            <a:stCxn id="146" idx="0"/>
            <a:endCxn id="159" idx="2"/>
          </p:cNvCxnSpPr>
          <p:nvPr/>
        </p:nvCxnSpPr>
        <p:spPr>
          <a:xfrm flipH="1" flipV="1">
            <a:off x="10702521" y="3917454"/>
            <a:ext cx="1" cy="70427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9630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719F2D03-4DCC-42DA-95ED-B3FF360D7F63}"/>
              </a:ext>
            </a:extLst>
          </p:cNvPr>
          <p:cNvSpPr>
            <a:spLocks noGrp="1"/>
          </p:cNvSpPr>
          <p:nvPr>
            <p:ph type="title"/>
          </p:nvPr>
        </p:nvSpPr>
        <p:spPr/>
        <p:txBody>
          <a:bodyPr/>
          <a:lstStyle/>
          <a:p>
            <a:r>
              <a:rPr lang="en-US" altLang="ko-KR" dirty="0"/>
              <a:t>ERD</a:t>
            </a:r>
            <a:endParaRPr lang="ko-KR" altLang="en-US" dirty="0"/>
          </a:p>
        </p:txBody>
      </p:sp>
      <p:sp>
        <p:nvSpPr>
          <p:cNvPr id="139" name="TextBox 138">
            <a:extLst>
              <a:ext uri="{FF2B5EF4-FFF2-40B4-BE49-F238E27FC236}">
                <a16:creationId xmlns:a16="http://schemas.microsoft.com/office/drawing/2014/main" xmlns=""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3</a:t>
            </a:fld>
            <a:endParaRPr lang="ko-KR" altLang="en-US" sz="9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7488" y="1268760"/>
            <a:ext cx="9001000" cy="5298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0960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a:t>
            </a:r>
            <a:r>
              <a:rPr lang="ko-KR" altLang="en-US"/>
              <a:t> 트레이너 경력 수정</a:t>
            </a:r>
          </a:p>
        </p:txBody>
      </p:sp>
      <p:graphicFrame>
        <p:nvGraphicFramePr>
          <p:cNvPr id="3" name="표 2"/>
          <p:cNvGraphicFramePr>
            <a:graphicFrameLocks noGrp="1"/>
          </p:cNvGraphicFramePr>
          <p:nvPr/>
        </p:nvGraphicFramePr>
        <p:xfrm>
          <a:off x="1197870" y="1700808"/>
          <a:ext cx="7760656" cy="3960440"/>
        </p:xfrm>
        <a:graphic>
          <a:graphicData uri="http://schemas.openxmlformats.org/drawingml/2006/table">
            <a:tbl>
              <a:tblPr>
                <a:tableStyleId>{5C22544A-7EE6-4342-B048-85BDC9FD1C3A}</a:tableStyleId>
              </a:tblPr>
              <a:tblGrid>
                <a:gridCol w="1180639"/>
                <a:gridCol w="2130236"/>
                <a:gridCol w="2257591"/>
                <a:gridCol w="2192190"/>
              </a:tblGrid>
              <a:tr h="342763">
                <a:tc rowSpan="2">
                  <a:txBody>
                    <a:bodyPr/>
                    <a:lstStyle/>
                    <a:p>
                      <a:pPr algn="ctr" latinLnBrk="1">
                        <a:defRPr/>
                      </a:pPr>
                      <a:r>
                        <a:rPr lang="en-US" altLang="ko-KR" sz="1000" b="1" dirty="0">
                          <a:solidFill>
                            <a:schemeClr val="tx1"/>
                          </a:solidFill>
                        </a:rPr>
                        <a:t>Career</a:t>
                      </a:r>
                    </a:p>
                    <a:p>
                      <a:pPr algn="ctr" latinLnBrk="1">
                        <a:defRPr/>
                      </a:pPr>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lvl="0">
                        <a:defRPr/>
                      </a:pPr>
                      <a:r>
                        <a:rPr lang="en-US" altLang="ko-KR" sz="1000" b="1">
                          <a:solidFill>
                            <a:schemeClr val="tx1"/>
                          </a:solidFill>
                        </a:rPr>
                        <a:t>1 STEP. </a:t>
                      </a:r>
                      <a:r>
                        <a:rPr lang="ko-KR" altLang="en-US" sz="1000"/>
                        <a:t>트레이너 경력 수정</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2 STEP. </a:t>
                      </a:r>
                      <a:r>
                        <a:rPr lang="ko-KR" altLang="en-US" sz="1000"/>
                        <a:t>트레이너 경력 수정</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3 STEP. </a:t>
                      </a:r>
                      <a:r>
                        <a:rPr lang="ko-KR" altLang="en-US" sz="1000"/>
                        <a:t>트레이너 경력 수정</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r>
                        <a:rPr lang="en-US" altLang="ko-KR" sz="900" dirty="0">
                          <a:solidFill>
                            <a:schemeClr val="tx1"/>
                          </a:solidFill>
                          <a:latin typeface="+mn-ea"/>
                          <a:ea typeface="+mn-ea"/>
                          <a:cs typeface="+mn-cs"/>
                        </a:rPr>
                        <a:t>t</a:t>
                      </a: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r>
            </a:tbl>
          </a:graphicData>
        </a:graphic>
      </p:graphicFrame>
      <p:sp>
        <p:nvSpPr>
          <p:cNvPr id="139" name="TextBox 138"/>
          <p:cNvSpPr txBox="1"/>
          <p:nvPr/>
        </p:nvSpPr>
        <p:spPr>
          <a:xfrm>
            <a:off x="11780252" y="106980"/>
            <a:ext cx="255537" cy="230832"/>
          </a:xfrm>
          <a:prstGeom prst="rect">
            <a:avLst/>
          </a:prstGeom>
          <a:noFill/>
        </p:spPr>
        <p:txBody>
          <a:bodyPr wrap="none">
            <a:spAutoFit/>
          </a:bodyPr>
          <a:lstStyle/>
          <a:p>
            <a:pPr lvl="0">
              <a:defRPr/>
            </a:pPr>
            <a:fld id="{944918D1-1C8F-48E6-92D4-4089F97E8793}" type="slidenum">
              <a:rPr lang="en-US" altLang="en-US" sz="900"/>
              <a:pPr lvl="0">
                <a:defRPr/>
              </a:pPr>
              <a:t>30</a:t>
            </a:fld>
            <a:endParaRPr lang="en-US" altLang="en-US" sz="900"/>
          </a:p>
        </p:txBody>
      </p:sp>
      <p:sp>
        <p:nvSpPr>
          <p:cNvPr id="156" name="순서도: 수행의 시작/종료 5"/>
          <p:cNvSpPr/>
          <p:nvPr/>
        </p:nvSpPr>
        <p:spPr>
          <a:xfrm>
            <a:off x="2927648" y="232950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TMypage.jsp</a:t>
            </a:r>
            <a:endParaRPr lang="en-US" altLang="ko-KR" sz="800" dirty="0">
              <a:solidFill>
                <a:schemeClr val="tx1"/>
              </a:solidFill>
            </a:endParaRPr>
          </a:p>
        </p:txBody>
      </p:sp>
      <p:sp>
        <p:nvSpPr>
          <p:cNvPr id="157" name="직사각형 156"/>
          <p:cNvSpPr/>
          <p:nvPr/>
        </p:nvSpPr>
        <p:spPr>
          <a:xfrm>
            <a:off x="2927648" y="3429000"/>
            <a:ext cx="1008112" cy="378045"/>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900" dirty="0">
                <a:solidFill>
                  <a:schemeClr val="dk1"/>
                </a:solidFill>
              </a:rPr>
              <a:t>경력 수정</a:t>
            </a:r>
          </a:p>
        </p:txBody>
      </p:sp>
      <p:sp>
        <p:nvSpPr>
          <p:cNvPr id="158" name="순서도: 데이터 157"/>
          <p:cNvSpPr/>
          <p:nvPr/>
        </p:nvSpPr>
        <p:spPr>
          <a:xfrm>
            <a:off x="2745486" y="4653153"/>
            <a:ext cx="1152174" cy="504063"/>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Career(input)</a:t>
            </a:r>
          </a:p>
        </p:txBody>
      </p:sp>
      <p:cxnSp>
        <p:nvCxnSpPr>
          <p:cNvPr id="159" name="직선 화살표 연결선 158"/>
          <p:cNvCxnSpPr>
            <a:endCxn id="157" idx="0"/>
          </p:cNvCxnSpPr>
          <p:nvPr/>
        </p:nvCxnSpPr>
        <p:spPr>
          <a:xfrm rot="16200000" flipH="1">
            <a:off x="3004630" y="3001926"/>
            <a:ext cx="854147"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60" name="직선 화살표 연결선 159"/>
          <p:cNvCxnSpPr>
            <a:stCxn id="157" idx="2"/>
            <a:endCxn id="158" idx="0"/>
          </p:cNvCxnSpPr>
          <p:nvPr/>
        </p:nvCxnSpPr>
        <p:spPr>
          <a:xfrm rot="16200000" flipH="1">
            <a:off x="3011193" y="4227556"/>
            <a:ext cx="846108" cy="508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61" name="직사각형 160"/>
          <p:cNvSpPr/>
          <p:nvPr/>
        </p:nvSpPr>
        <p:spPr>
          <a:xfrm>
            <a:off x="4943856" y="2329505"/>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dirty="0">
                <a:solidFill>
                  <a:schemeClr val="dk1"/>
                </a:solidFill>
              </a:rPr>
              <a:t>취소</a:t>
            </a:r>
            <a:r>
              <a:rPr lang="en-US" altLang="ko-KR" sz="1000" dirty="0">
                <a:solidFill>
                  <a:schemeClr val="dk1"/>
                </a:solidFill>
              </a:rPr>
              <a:t>(button)</a:t>
            </a:r>
          </a:p>
        </p:txBody>
      </p:sp>
      <p:sp>
        <p:nvSpPr>
          <p:cNvPr id="162" name="순서도: 판단 161"/>
          <p:cNvSpPr/>
          <p:nvPr/>
        </p:nvSpPr>
        <p:spPr>
          <a:xfrm>
            <a:off x="4511802" y="3284982"/>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dk1"/>
                </a:solidFill>
              </a:rPr>
              <a:t> </a:t>
            </a:r>
            <a:r>
              <a:rPr lang="en-US" altLang="ko-KR" sz="800" dirty="0" err="1">
                <a:solidFill>
                  <a:schemeClr val="dk1"/>
                </a:solidFill>
              </a:rPr>
              <a:t>TrainerMypageViewOkAction.jjava</a:t>
            </a:r>
            <a:endParaRPr lang="en-US" altLang="ko-KR" sz="800" dirty="0">
              <a:solidFill>
                <a:schemeClr val="dk1"/>
              </a:solidFill>
            </a:endParaRPr>
          </a:p>
        </p:txBody>
      </p:sp>
      <p:pic>
        <p:nvPicPr>
          <p:cNvPr id="164" name="그림 78" descr="모니터, 컴퓨터이(가) 표시된 사진  자동 생성된 설명"/>
          <p:cNvPicPr>
            <a:picLocks noChangeAspect="1"/>
          </p:cNvPicPr>
          <p:nvPr/>
        </p:nvPicPr>
        <p:blipFill rotWithShape="1">
          <a:blip r:embed="rId3"/>
          <a:stretch>
            <a:fillRect/>
          </a:stretch>
        </p:blipFill>
        <p:spPr>
          <a:xfrm>
            <a:off x="6177476" y="3381375"/>
            <a:ext cx="439025" cy="544395"/>
          </a:xfrm>
          <a:prstGeom prst="rect">
            <a:avLst/>
          </a:prstGeom>
        </p:spPr>
      </p:pic>
      <p:sp>
        <p:nvSpPr>
          <p:cNvPr id="165" name="직사각형 82"/>
          <p:cNvSpPr/>
          <p:nvPr/>
        </p:nvSpPr>
        <p:spPr>
          <a:xfrm>
            <a:off x="5953125" y="3887825"/>
            <a:ext cx="1093873" cy="215444"/>
          </a:xfrm>
          <a:prstGeom prst="rect">
            <a:avLst/>
          </a:prstGeom>
        </p:spPr>
        <p:txBody>
          <a:bodyPr wrap="square">
            <a:spAutoFit/>
          </a:bodyPr>
          <a:lstStyle/>
          <a:p>
            <a:pPr lvl="0">
              <a:defRPr/>
            </a:pPr>
            <a:r>
              <a:rPr lang="en-US" altLang="ko-KR" sz="800" dirty="0"/>
              <a:t>DG_TRAINER</a:t>
            </a:r>
          </a:p>
        </p:txBody>
      </p:sp>
      <p:cxnSp>
        <p:nvCxnSpPr>
          <p:cNvPr id="169" name="직선 화살표 연결선 168"/>
          <p:cNvCxnSpPr>
            <a:stCxn id="162" idx="3"/>
            <a:endCxn id="164" idx="1"/>
          </p:cNvCxnSpPr>
          <p:nvPr/>
        </p:nvCxnSpPr>
        <p:spPr>
          <a:xfrm>
            <a:off x="5807964" y="3645027"/>
            <a:ext cx="369512" cy="8545"/>
          </a:xfrm>
          <a:prstGeom prst="straightConnector1">
            <a:avLst/>
          </a:prstGeom>
          <a:ln>
            <a:solidFill>
              <a:schemeClr val="dk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0" name="직선 화살표 연결선 169"/>
          <p:cNvCxnSpPr>
            <a:stCxn id="161" idx="1"/>
          </p:cNvCxnSpPr>
          <p:nvPr/>
        </p:nvCxnSpPr>
        <p:spPr>
          <a:xfrm rot="16200000" flipH="1">
            <a:off x="4455445" y="2940589"/>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1" name="직사각형 82"/>
          <p:cNvSpPr/>
          <p:nvPr/>
        </p:nvSpPr>
        <p:spPr>
          <a:xfrm>
            <a:off x="5002127" y="2786482"/>
            <a:ext cx="1093873" cy="221513"/>
          </a:xfrm>
          <a:prstGeom prst="rect">
            <a:avLst/>
          </a:prstGeom>
        </p:spPr>
        <p:txBody>
          <a:bodyPr wrap="square">
            <a:spAutoFit/>
          </a:bodyPr>
          <a:lstStyle/>
          <a:p>
            <a:pPr lvl="0">
              <a:defRPr/>
            </a:pPr>
            <a:r>
              <a:rPr lang="en-US" altLang="ko-KR" sz="900">
                <a:solidFill>
                  <a:srgbClr val="42C7F1"/>
                </a:solidFill>
              </a:rPr>
              <a:t>TrainerId</a:t>
            </a:r>
          </a:p>
        </p:txBody>
      </p:sp>
      <p:sp>
        <p:nvSpPr>
          <p:cNvPr id="172" name="순서도: 문서 171"/>
          <p:cNvSpPr/>
          <p:nvPr/>
        </p:nvSpPr>
        <p:spPr>
          <a:xfrm>
            <a:off x="5699950" y="492318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dk1"/>
                </a:solidFill>
              </a:rPr>
              <a:t>TMypage.jsp</a:t>
            </a:r>
            <a:endParaRPr lang="en-US" altLang="ko-KR" sz="800" dirty="0">
              <a:solidFill>
                <a:schemeClr val="dk1"/>
              </a:solidFill>
            </a:endParaRPr>
          </a:p>
        </p:txBody>
      </p:sp>
      <p:sp>
        <p:nvSpPr>
          <p:cNvPr id="173" name="순서도: 문서 172"/>
          <p:cNvSpPr/>
          <p:nvPr/>
        </p:nvSpPr>
        <p:spPr>
          <a:xfrm>
            <a:off x="4606077" y="492318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74" name="직선 화살표 연결선 173"/>
          <p:cNvCxnSpPr>
            <a:stCxn id="162" idx="2"/>
          </p:cNvCxnSpPr>
          <p:nvPr/>
        </p:nvCxnSpPr>
        <p:spPr>
          <a:xfrm rot="5400000">
            <a:off x="4709826" y="4455128"/>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75" name="직선 화살표 연결선 174"/>
          <p:cNvCxnSpPr>
            <a:stCxn id="162" idx="3"/>
          </p:cNvCxnSpPr>
          <p:nvPr/>
        </p:nvCxnSpPr>
        <p:spPr>
          <a:xfrm rot="5400000">
            <a:off x="5168884" y="4284107"/>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6" name="직사각형 82"/>
          <p:cNvSpPr/>
          <p:nvPr/>
        </p:nvSpPr>
        <p:spPr>
          <a:xfrm>
            <a:off x="5850052" y="4347406"/>
            <a:ext cx="1093873" cy="215444"/>
          </a:xfrm>
          <a:prstGeom prst="rect">
            <a:avLst/>
          </a:prstGeom>
        </p:spPr>
        <p:txBody>
          <a:bodyPr wrap="square">
            <a:spAutoFit/>
          </a:bodyPr>
          <a:lstStyle/>
          <a:p>
            <a:pPr lvl="0">
              <a:defRPr/>
            </a:pPr>
            <a:r>
              <a:rPr lang="en-US" altLang="ko-KR" sz="800"/>
              <a:t>YES</a:t>
            </a:r>
          </a:p>
        </p:txBody>
      </p:sp>
      <p:sp>
        <p:nvSpPr>
          <p:cNvPr id="178" name="직사각형 82"/>
          <p:cNvSpPr/>
          <p:nvPr/>
        </p:nvSpPr>
        <p:spPr>
          <a:xfrm>
            <a:off x="4606077" y="4347406"/>
            <a:ext cx="1093873" cy="215444"/>
          </a:xfrm>
          <a:prstGeom prst="rect">
            <a:avLst/>
          </a:prstGeom>
        </p:spPr>
        <p:txBody>
          <a:bodyPr wrap="square">
            <a:spAutoFit/>
          </a:bodyPr>
          <a:lstStyle/>
          <a:p>
            <a:pPr lvl="0">
              <a:defRPr/>
            </a:pPr>
            <a:r>
              <a:rPr lang="en-US" altLang="ko-KR" sz="800"/>
              <a:t>NO</a:t>
            </a:r>
          </a:p>
        </p:txBody>
      </p:sp>
      <p:sp>
        <p:nvSpPr>
          <p:cNvPr id="180" name="직사각형 179"/>
          <p:cNvSpPr/>
          <p:nvPr/>
        </p:nvSpPr>
        <p:spPr>
          <a:xfrm>
            <a:off x="7281704" y="2319980"/>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수정완료</a:t>
            </a:r>
            <a:r>
              <a:rPr lang="en-US" altLang="ko-KR" sz="1000">
                <a:solidFill>
                  <a:schemeClr val="dk1"/>
                </a:solidFill>
              </a:rPr>
              <a:t>(button)</a:t>
            </a:r>
          </a:p>
        </p:txBody>
      </p:sp>
      <p:sp>
        <p:nvSpPr>
          <p:cNvPr id="181" name="순서도: 판단 180"/>
          <p:cNvSpPr/>
          <p:nvPr/>
        </p:nvSpPr>
        <p:spPr>
          <a:xfrm>
            <a:off x="6849650" y="3275457"/>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700" dirty="0">
                <a:solidFill>
                  <a:schemeClr val="dk1"/>
                </a:solidFill>
              </a:rPr>
              <a:t>TrainerMypageAccountModifyOkAction.java</a:t>
            </a:r>
          </a:p>
        </p:txBody>
      </p:sp>
      <p:pic>
        <p:nvPicPr>
          <p:cNvPr id="182" name="그림 78" descr="모니터, 컴퓨터이(가) 표시된 사진  자동 생성된 설명"/>
          <p:cNvPicPr>
            <a:picLocks noChangeAspect="1"/>
          </p:cNvPicPr>
          <p:nvPr/>
        </p:nvPicPr>
        <p:blipFill rotWithShape="1">
          <a:blip r:embed="rId3"/>
          <a:stretch>
            <a:fillRect/>
          </a:stretch>
        </p:blipFill>
        <p:spPr>
          <a:xfrm>
            <a:off x="8515325" y="3371850"/>
            <a:ext cx="439025" cy="544395"/>
          </a:xfrm>
          <a:prstGeom prst="rect">
            <a:avLst/>
          </a:prstGeom>
        </p:spPr>
      </p:pic>
      <p:cxnSp>
        <p:nvCxnSpPr>
          <p:cNvPr id="183" name="직선 화살표 연결선 182"/>
          <p:cNvCxnSpPr/>
          <p:nvPr/>
        </p:nvCxnSpPr>
        <p:spPr>
          <a:xfrm>
            <a:off x="8145812" y="3635502"/>
            <a:ext cx="369512" cy="8545"/>
          </a:xfrm>
          <a:prstGeom prst="straightConnector1">
            <a:avLst/>
          </a:prstGeom>
          <a:ln>
            <a:solidFill>
              <a:schemeClr val="dk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4" name="직선 화살표 연결선 183"/>
          <p:cNvCxnSpPr/>
          <p:nvPr/>
        </p:nvCxnSpPr>
        <p:spPr>
          <a:xfrm rot="16200000" flipH="1">
            <a:off x="6793293" y="2931064"/>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5" name="직사각형 82"/>
          <p:cNvSpPr/>
          <p:nvPr/>
        </p:nvSpPr>
        <p:spPr>
          <a:xfrm>
            <a:off x="7464171" y="2776956"/>
            <a:ext cx="1093873" cy="221514"/>
          </a:xfrm>
          <a:prstGeom prst="rect">
            <a:avLst/>
          </a:prstGeom>
        </p:spPr>
        <p:txBody>
          <a:bodyPr wrap="square">
            <a:spAutoFit/>
          </a:bodyPr>
          <a:lstStyle/>
          <a:p>
            <a:pPr lvl="0">
              <a:defRPr/>
            </a:pPr>
            <a:r>
              <a:rPr lang="en-US" altLang="ko-KR" sz="900">
                <a:solidFill>
                  <a:srgbClr val="42C7F1"/>
                </a:solidFill>
              </a:rPr>
              <a:t>career</a:t>
            </a:r>
          </a:p>
        </p:txBody>
      </p:sp>
      <p:sp>
        <p:nvSpPr>
          <p:cNvPr id="186" name="순서도: 문서 185"/>
          <p:cNvSpPr/>
          <p:nvPr/>
        </p:nvSpPr>
        <p:spPr>
          <a:xfrm>
            <a:off x="8037798" y="4913662"/>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dk1"/>
                </a:solidFill>
              </a:rPr>
              <a:t>TMypage.jsp</a:t>
            </a:r>
            <a:endParaRPr lang="en-US" altLang="ko-KR" sz="800" dirty="0">
              <a:solidFill>
                <a:schemeClr val="dk1"/>
              </a:solidFill>
            </a:endParaRPr>
          </a:p>
        </p:txBody>
      </p:sp>
      <p:sp>
        <p:nvSpPr>
          <p:cNvPr id="187" name="순서도: 문서 186"/>
          <p:cNvSpPr/>
          <p:nvPr/>
        </p:nvSpPr>
        <p:spPr>
          <a:xfrm>
            <a:off x="6943925" y="4913662"/>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88" name="직선 화살표 연결선 187"/>
          <p:cNvCxnSpPr/>
          <p:nvPr/>
        </p:nvCxnSpPr>
        <p:spPr>
          <a:xfrm rot="5400000">
            <a:off x="7047674" y="4445603"/>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89" name="직선 화살표 연결선 188"/>
          <p:cNvCxnSpPr/>
          <p:nvPr/>
        </p:nvCxnSpPr>
        <p:spPr>
          <a:xfrm rot="5400000">
            <a:off x="7506732" y="4274582"/>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90" name="직사각형 82"/>
          <p:cNvSpPr/>
          <p:nvPr/>
        </p:nvSpPr>
        <p:spPr>
          <a:xfrm>
            <a:off x="6943925" y="4337881"/>
            <a:ext cx="1093873" cy="215444"/>
          </a:xfrm>
          <a:prstGeom prst="rect">
            <a:avLst/>
          </a:prstGeom>
        </p:spPr>
        <p:txBody>
          <a:bodyPr wrap="square">
            <a:spAutoFit/>
          </a:bodyPr>
          <a:lstStyle/>
          <a:p>
            <a:pPr lvl="0">
              <a:defRPr/>
            </a:pPr>
            <a:r>
              <a:rPr lang="en-US" altLang="ko-KR" sz="800"/>
              <a:t>NO</a:t>
            </a:r>
          </a:p>
        </p:txBody>
      </p:sp>
      <p:sp>
        <p:nvSpPr>
          <p:cNvPr id="191" name="직사각형 82"/>
          <p:cNvSpPr/>
          <p:nvPr/>
        </p:nvSpPr>
        <p:spPr>
          <a:xfrm>
            <a:off x="8282960" y="4347406"/>
            <a:ext cx="1093874" cy="215444"/>
          </a:xfrm>
          <a:prstGeom prst="rect">
            <a:avLst/>
          </a:prstGeom>
        </p:spPr>
        <p:txBody>
          <a:bodyPr wrap="square">
            <a:spAutoFit/>
          </a:bodyPr>
          <a:lstStyle/>
          <a:p>
            <a:pPr lvl="0">
              <a:defRPr/>
            </a:pPr>
            <a:r>
              <a:rPr lang="en-US" altLang="ko-KR" sz="800"/>
              <a:t>YES</a:t>
            </a:r>
          </a:p>
        </p:txBody>
      </p:sp>
      <p:sp>
        <p:nvSpPr>
          <p:cNvPr id="192" name="직사각형 82"/>
          <p:cNvSpPr/>
          <p:nvPr/>
        </p:nvSpPr>
        <p:spPr>
          <a:xfrm>
            <a:off x="8187902" y="3818048"/>
            <a:ext cx="1093872" cy="215444"/>
          </a:xfrm>
          <a:prstGeom prst="rect">
            <a:avLst/>
          </a:prstGeom>
        </p:spPr>
        <p:txBody>
          <a:bodyPr wrap="square">
            <a:spAutoFit/>
          </a:bodyPr>
          <a:lstStyle/>
          <a:p>
            <a:pPr lvl="0">
              <a:defRPr/>
            </a:pPr>
            <a:r>
              <a:rPr lang="en-US" altLang="ko-KR" sz="800"/>
              <a:t>DG_TRAINER</a:t>
            </a:r>
          </a:p>
        </p:txBody>
      </p:sp>
    </p:spTree>
    <p:extLst>
      <p:ext uri="{BB962C8B-B14F-4D97-AF65-F5344CB8AC3E}">
        <p14:creationId xmlns:p14="http://schemas.microsoft.com/office/powerpoint/2010/main" val="4113627885"/>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 </a:t>
            </a:r>
            <a:r>
              <a:rPr lang="ko-KR" altLang="en-US"/>
              <a:t>트레이너 </a:t>
            </a:r>
            <a:r>
              <a:rPr lang="en-US" altLang="ko-KR"/>
              <a:t>Content</a:t>
            </a:r>
            <a:r>
              <a:rPr lang="ko-KR" altLang="en-US"/>
              <a:t> 작성하기</a:t>
            </a:r>
          </a:p>
        </p:txBody>
      </p:sp>
      <p:graphicFrame>
        <p:nvGraphicFramePr>
          <p:cNvPr id="3" name="표 2"/>
          <p:cNvGraphicFramePr>
            <a:graphicFrameLocks noGrp="1"/>
          </p:cNvGraphicFramePr>
          <p:nvPr/>
        </p:nvGraphicFramePr>
        <p:xfrm>
          <a:off x="1197870" y="1700808"/>
          <a:ext cx="7760656" cy="3960440"/>
        </p:xfrm>
        <a:graphic>
          <a:graphicData uri="http://schemas.openxmlformats.org/drawingml/2006/table">
            <a:tbl>
              <a:tblPr>
                <a:tableStyleId>{5C22544A-7EE6-4342-B048-85BDC9FD1C3A}</a:tableStyleId>
              </a:tblPr>
              <a:tblGrid>
                <a:gridCol w="1180639"/>
                <a:gridCol w="2130236"/>
                <a:gridCol w="2257591"/>
                <a:gridCol w="2192190"/>
              </a:tblGrid>
              <a:tr h="342763">
                <a:tc rowSpan="2">
                  <a:txBody>
                    <a:bodyPr/>
                    <a:lstStyle/>
                    <a:p>
                      <a:pPr algn="ctr" latinLnBrk="1">
                        <a:defRPr/>
                      </a:pPr>
                      <a:r>
                        <a:rPr lang="en-US" altLang="ko-KR" sz="1000" b="1">
                          <a:solidFill>
                            <a:schemeClr val="tx1"/>
                          </a:solidFill>
                        </a:rPr>
                        <a:t>Content</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lvl="0">
                        <a:defRPr/>
                      </a:pPr>
                      <a:r>
                        <a:rPr lang="en-US" altLang="ko-KR" sz="1000" b="1">
                          <a:solidFill>
                            <a:schemeClr val="tx1"/>
                          </a:solidFill>
                        </a:rPr>
                        <a:t>1 STEP.</a:t>
                      </a:r>
                      <a:r>
                        <a:rPr lang="en-US" altLang="ko-KR" sz="1000"/>
                        <a:t>Content</a:t>
                      </a:r>
                      <a:r>
                        <a:rPr lang="ko-KR" altLang="en-US" sz="1000"/>
                        <a:t> 작성하기</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2 STEP. </a:t>
                      </a:r>
                      <a:r>
                        <a:rPr lang="en-US" altLang="ko-KR" sz="1000"/>
                        <a:t>Content</a:t>
                      </a:r>
                      <a:r>
                        <a:rPr lang="ko-KR" altLang="en-US" sz="1000"/>
                        <a:t> 작성하기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3 STEP. </a:t>
                      </a:r>
                      <a:r>
                        <a:rPr lang="en-US" altLang="ko-KR" sz="1000"/>
                        <a:t>Content</a:t>
                      </a:r>
                      <a:r>
                        <a:rPr lang="ko-KR" altLang="en-US" sz="1000"/>
                        <a:t> 작성하기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r>
                        <a:rPr lang="en-US" altLang="ko-KR" sz="900">
                          <a:solidFill>
                            <a:schemeClr val="tx1"/>
                          </a:solidFill>
                          <a:latin typeface="+mn-ea"/>
                          <a:ea typeface="+mn-ea"/>
                          <a:cs typeface="+mn-cs"/>
                        </a:rPr>
                        <a:t>t</a:t>
                      </a: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r>
            </a:tbl>
          </a:graphicData>
        </a:graphic>
      </p:graphicFrame>
      <p:sp>
        <p:nvSpPr>
          <p:cNvPr id="139" name="TextBox 138"/>
          <p:cNvSpPr txBox="1"/>
          <p:nvPr/>
        </p:nvSpPr>
        <p:spPr>
          <a:xfrm>
            <a:off x="11780252" y="106980"/>
            <a:ext cx="255537" cy="230832"/>
          </a:xfrm>
          <a:prstGeom prst="rect">
            <a:avLst/>
          </a:prstGeom>
          <a:noFill/>
        </p:spPr>
        <p:txBody>
          <a:bodyPr wrap="none">
            <a:spAutoFit/>
          </a:bodyPr>
          <a:lstStyle/>
          <a:p>
            <a:pPr lvl="0">
              <a:defRPr/>
            </a:pPr>
            <a:fld id="{944918D1-1C8F-48E6-92D4-4089F97E8793}" type="slidenum">
              <a:rPr lang="en-US" altLang="en-US" sz="900"/>
              <a:pPr lvl="0">
                <a:defRPr/>
              </a:pPr>
              <a:t>31</a:t>
            </a:fld>
            <a:endParaRPr lang="en-US" altLang="en-US" sz="900"/>
          </a:p>
        </p:txBody>
      </p:sp>
      <p:sp>
        <p:nvSpPr>
          <p:cNvPr id="156" name="순서도: 수행의 시작/종료 5"/>
          <p:cNvSpPr/>
          <p:nvPr/>
        </p:nvSpPr>
        <p:spPr>
          <a:xfrm>
            <a:off x="2927648" y="232950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TMypage.jsp</a:t>
            </a:r>
          </a:p>
        </p:txBody>
      </p:sp>
      <p:sp>
        <p:nvSpPr>
          <p:cNvPr id="157" name="직사각형 156"/>
          <p:cNvSpPr/>
          <p:nvPr/>
        </p:nvSpPr>
        <p:spPr>
          <a:xfrm>
            <a:off x="2927648" y="3429000"/>
            <a:ext cx="1008112" cy="378045"/>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lvl="0">
              <a:defRPr/>
            </a:pPr>
            <a:r>
              <a:rPr lang="en-US" altLang="ko-KR" sz="900">
                <a:solidFill>
                  <a:schemeClr val="dk1"/>
                </a:solidFill>
              </a:rPr>
              <a:t>Content</a:t>
            </a:r>
            <a:r>
              <a:rPr lang="ko-KR" altLang="en-US" sz="900">
                <a:solidFill>
                  <a:schemeClr val="dk1"/>
                </a:solidFill>
              </a:rPr>
              <a:t> 작성하기</a:t>
            </a:r>
            <a:r>
              <a:rPr lang="en-US" altLang="ko-KR" sz="900">
                <a:solidFill>
                  <a:schemeClr val="dk1"/>
                </a:solidFill>
              </a:rPr>
              <a:t>(button)</a:t>
            </a:r>
          </a:p>
        </p:txBody>
      </p:sp>
      <p:sp>
        <p:nvSpPr>
          <p:cNvPr id="158" name="순서도: 데이터 157"/>
          <p:cNvSpPr/>
          <p:nvPr/>
        </p:nvSpPr>
        <p:spPr>
          <a:xfrm>
            <a:off x="2745486" y="4653153"/>
            <a:ext cx="1152174" cy="504063"/>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content(input)</a:t>
            </a:r>
          </a:p>
        </p:txBody>
      </p:sp>
      <p:cxnSp>
        <p:nvCxnSpPr>
          <p:cNvPr id="159" name="직선 화살표 연결선 158"/>
          <p:cNvCxnSpPr>
            <a:endCxn id="157" idx="0"/>
          </p:cNvCxnSpPr>
          <p:nvPr/>
        </p:nvCxnSpPr>
        <p:spPr>
          <a:xfrm rot="16200000" flipH="1">
            <a:off x="3004630" y="3001926"/>
            <a:ext cx="854147"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60" name="직선 화살표 연결선 159"/>
          <p:cNvCxnSpPr>
            <a:stCxn id="157" idx="2"/>
            <a:endCxn id="158" idx="0"/>
          </p:cNvCxnSpPr>
          <p:nvPr/>
        </p:nvCxnSpPr>
        <p:spPr>
          <a:xfrm rot="16200000" flipH="1">
            <a:off x="3011193" y="4227556"/>
            <a:ext cx="846108" cy="508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61" name="직사각형 160"/>
          <p:cNvSpPr/>
          <p:nvPr/>
        </p:nvSpPr>
        <p:spPr>
          <a:xfrm>
            <a:off x="4943856" y="2329505"/>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취소</a:t>
            </a:r>
            <a:r>
              <a:rPr lang="en-US" altLang="ko-KR" sz="1000">
                <a:solidFill>
                  <a:schemeClr val="dk1"/>
                </a:solidFill>
              </a:rPr>
              <a:t>(button)</a:t>
            </a:r>
          </a:p>
        </p:txBody>
      </p:sp>
      <p:sp>
        <p:nvSpPr>
          <p:cNvPr id="162" name="순서도: 판단 161"/>
          <p:cNvSpPr/>
          <p:nvPr/>
        </p:nvSpPr>
        <p:spPr>
          <a:xfrm>
            <a:off x="4511802" y="3284982"/>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TrainerMypageViewOkAction.jjava</a:t>
            </a:r>
          </a:p>
        </p:txBody>
      </p:sp>
      <p:pic>
        <p:nvPicPr>
          <p:cNvPr id="164" name="그림 78" descr="모니터, 컴퓨터이(가) 표시된 사진  자동 생성된 설명"/>
          <p:cNvPicPr>
            <a:picLocks noChangeAspect="1"/>
          </p:cNvPicPr>
          <p:nvPr/>
        </p:nvPicPr>
        <p:blipFill rotWithShape="1">
          <a:blip r:embed="rId3"/>
          <a:stretch>
            <a:fillRect/>
          </a:stretch>
        </p:blipFill>
        <p:spPr>
          <a:xfrm>
            <a:off x="6177476" y="3381375"/>
            <a:ext cx="439025" cy="544395"/>
          </a:xfrm>
          <a:prstGeom prst="rect">
            <a:avLst/>
          </a:prstGeom>
        </p:spPr>
      </p:pic>
      <p:sp>
        <p:nvSpPr>
          <p:cNvPr id="165" name="직사각형 82"/>
          <p:cNvSpPr/>
          <p:nvPr/>
        </p:nvSpPr>
        <p:spPr>
          <a:xfrm>
            <a:off x="5953125" y="3887825"/>
            <a:ext cx="1093873" cy="215444"/>
          </a:xfrm>
          <a:prstGeom prst="rect">
            <a:avLst/>
          </a:prstGeom>
        </p:spPr>
        <p:txBody>
          <a:bodyPr wrap="square">
            <a:spAutoFit/>
          </a:bodyPr>
          <a:lstStyle/>
          <a:p>
            <a:pPr lvl="0">
              <a:defRPr/>
            </a:pPr>
            <a:r>
              <a:rPr lang="en-US" altLang="ko-KR" sz="800"/>
              <a:t>DG_TRAINER</a:t>
            </a:r>
          </a:p>
        </p:txBody>
      </p:sp>
      <p:cxnSp>
        <p:nvCxnSpPr>
          <p:cNvPr id="169" name="직선 화살표 연결선 168"/>
          <p:cNvCxnSpPr>
            <a:stCxn id="162" idx="3"/>
            <a:endCxn id="164" idx="1"/>
          </p:cNvCxnSpPr>
          <p:nvPr/>
        </p:nvCxnSpPr>
        <p:spPr>
          <a:xfrm>
            <a:off x="5807964" y="3645027"/>
            <a:ext cx="369512" cy="8545"/>
          </a:xfrm>
          <a:prstGeom prst="straightConnector1">
            <a:avLst/>
          </a:prstGeom>
          <a:ln>
            <a:solidFill>
              <a:schemeClr val="dk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0" name="직선 화살표 연결선 169"/>
          <p:cNvCxnSpPr>
            <a:stCxn id="161" idx="1"/>
          </p:cNvCxnSpPr>
          <p:nvPr/>
        </p:nvCxnSpPr>
        <p:spPr>
          <a:xfrm rot="16200000" flipH="1">
            <a:off x="4455445" y="2940589"/>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1" name="직사각형 82"/>
          <p:cNvSpPr/>
          <p:nvPr/>
        </p:nvSpPr>
        <p:spPr>
          <a:xfrm>
            <a:off x="5002127" y="2786482"/>
            <a:ext cx="1093873" cy="221513"/>
          </a:xfrm>
          <a:prstGeom prst="rect">
            <a:avLst/>
          </a:prstGeom>
        </p:spPr>
        <p:txBody>
          <a:bodyPr wrap="square">
            <a:spAutoFit/>
          </a:bodyPr>
          <a:lstStyle/>
          <a:p>
            <a:pPr lvl="0">
              <a:defRPr/>
            </a:pPr>
            <a:r>
              <a:rPr lang="en-US" altLang="ko-KR" sz="900">
                <a:solidFill>
                  <a:srgbClr val="42C7F1"/>
                </a:solidFill>
              </a:rPr>
              <a:t>TrainerId</a:t>
            </a:r>
          </a:p>
        </p:txBody>
      </p:sp>
      <p:sp>
        <p:nvSpPr>
          <p:cNvPr id="172" name="순서도: 문서 171"/>
          <p:cNvSpPr/>
          <p:nvPr/>
        </p:nvSpPr>
        <p:spPr>
          <a:xfrm>
            <a:off x="5699950" y="492318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TMypage.jsp</a:t>
            </a:r>
          </a:p>
        </p:txBody>
      </p:sp>
      <p:sp>
        <p:nvSpPr>
          <p:cNvPr id="173" name="순서도: 문서 172"/>
          <p:cNvSpPr/>
          <p:nvPr/>
        </p:nvSpPr>
        <p:spPr>
          <a:xfrm>
            <a:off x="4606077" y="492318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74" name="직선 화살표 연결선 173"/>
          <p:cNvCxnSpPr>
            <a:stCxn id="162" idx="2"/>
          </p:cNvCxnSpPr>
          <p:nvPr/>
        </p:nvCxnSpPr>
        <p:spPr>
          <a:xfrm rot="5400000">
            <a:off x="4709826" y="4455128"/>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75" name="직선 화살표 연결선 174"/>
          <p:cNvCxnSpPr>
            <a:stCxn id="162" idx="3"/>
          </p:cNvCxnSpPr>
          <p:nvPr/>
        </p:nvCxnSpPr>
        <p:spPr>
          <a:xfrm rot="5400000">
            <a:off x="5168884" y="4284107"/>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6" name="직사각형 82"/>
          <p:cNvSpPr/>
          <p:nvPr/>
        </p:nvSpPr>
        <p:spPr>
          <a:xfrm>
            <a:off x="5850052" y="4347406"/>
            <a:ext cx="1093873" cy="215444"/>
          </a:xfrm>
          <a:prstGeom prst="rect">
            <a:avLst/>
          </a:prstGeom>
        </p:spPr>
        <p:txBody>
          <a:bodyPr wrap="square">
            <a:spAutoFit/>
          </a:bodyPr>
          <a:lstStyle/>
          <a:p>
            <a:pPr lvl="0">
              <a:defRPr/>
            </a:pPr>
            <a:r>
              <a:rPr lang="en-US" altLang="ko-KR" sz="800"/>
              <a:t>YES</a:t>
            </a:r>
          </a:p>
        </p:txBody>
      </p:sp>
      <p:sp>
        <p:nvSpPr>
          <p:cNvPr id="178" name="직사각형 82"/>
          <p:cNvSpPr/>
          <p:nvPr/>
        </p:nvSpPr>
        <p:spPr>
          <a:xfrm>
            <a:off x="4606077" y="4347406"/>
            <a:ext cx="1093873" cy="215444"/>
          </a:xfrm>
          <a:prstGeom prst="rect">
            <a:avLst/>
          </a:prstGeom>
        </p:spPr>
        <p:txBody>
          <a:bodyPr wrap="square">
            <a:spAutoFit/>
          </a:bodyPr>
          <a:lstStyle/>
          <a:p>
            <a:pPr lvl="0">
              <a:defRPr/>
            </a:pPr>
            <a:r>
              <a:rPr lang="en-US" altLang="ko-KR" sz="800"/>
              <a:t>NO</a:t>
            </a:r>
          </a:p>
        </p:txBody>
      </p:sp>
      <p:sp>
        <p:nvSpPr>
          <p:cNvPr id="180" name="직사각형 179"/>
          <p:cNvSpPr/>
          <p:nvPr/>
        </p:nvSpPr>
        <p:spPr>
          <a:xfrm>
            <a:off x="7281704" y="2319980"/>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수정완료</a:t>
            </a:r>
            <a:r>
              <a:rPr lang="en-US" altLang="ko-KR" sz="1000">
                <a:solidFill>
                  <a:schemeClr val="dk1"/>
                </a:solidFill>
              </a:rPr>
              <a:t>(button)</a:t>
            </a:r>
          </a:p>
        </p:txBody>
      </p:sp>
      <p:sp>
        <p:nvSpPr>
          <p:cNvPr id="181" name="순서도: 판단 180"/>
          <p:cNvSpPr/>
          <p:nvPr/>
        </p:nvSpPr>
        <p:spPr>
          <a:xfrm>
            <a:off x="6849650" y="3275457"/>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TrainerMypageContentModifyOkAction.java</a:t>
            </a:r>
          </a:p>
        </p:txBody>
      </p:sp>
      <p:pic>
        <p:nvPicPr>
          <p:cNvPr id="182" name="그림 78" descr="모니터, 컴퓨터이(가) 표시된 사진  자동 생성된 설명"/>
          <p:cNvPicPr>
            <a:picLocks noChangeAspect="1"/>
          </p:cNvPicPr>
          <p:nvPr/>
        </p:nvPicPr>
        <p:blipFill rotWithShape="1">
          <a:blip r:embed="rId3"/>
          <a:stretch>
            <a:fillRect/>
          </a:stretch>
        </p:blipFill>
        <p:spPr>
          <a:xfrm>
            <a:off x="8515325" y="3371850"/>
            <a:ext cx="439025" cy="544395"/>
          </a:xfrm>
          <a:prstGeom prst="rect">
            <a:avLst/>
          </a:prstGeom>
        </p:spPr>
      </p:pic>
      <p:cxnSp>
        <p:nvCxnSpPr>
          <p:cNvPr id="183" name="직선 화살표 연결선 182"/>
          <p:cNvCxnSpPr/>
          <p:nvPr/>
        </p:nvCxnSpPr>
        <p:spPr>
          <a:xfrm>
            <a:off x="8145812" y="3635502"/>
            <a:ext cx="369512" cy="8545"/>
          </a:xfrm>
          <a:prstGeom prst="straightConnector1">
            <a:avLst/>
          </a:prstGeom>
          <a:ln>
            <a:solidFill>
              <a:schemeClr val="dk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4" name="직선 화살표 연결선 183"/>
          <p:cNvCxnSpPr/>
          <p:nvPr/>
        </p:nvCxnSpPr>
        <p:spPr>
          <a:xfrm rot="16200000" flipH="1">
            <a:off x="6793293" y="2931064"/>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5" name="직사각형 82"/>
          <p:cNvSpPr/>
          <p:nvPr/>
        </p:nvSpPr>
        <p:spPr>
          <a:xfrm>
            <a:off x="7339975" y="2776956"/>
            <a:ext cx="1093873" cy="221514"/>
          </a:xfrm>
          <a:prstGeom prst="rect">
            <a:avLst/>
          </a:prstGeom>
        </p:spPr>
        <p:txBody>
          <a:bodyPr wrap="square">
            <a:spAutoFit/>
          </a:bodyPr>
          <a:lstStyle/>
          <a:p>
            <a:pPr lvl="0">
              <a:defRPr/>
            </a:pPr>
            <a:r>
              <a:rPr lang="en-US" altLang="ko-KR" sz="900">
                <a:solidFill>
                  <a:srgbClr val="42C7F1"/>
                </a:solidFill>
              </a:rPr>
              <a:t>content</a:t>
            </a:r>
          </a:p>
        </p:txBody>
      </p:sp>
      <p:sp>
        <p:nvSpPr>
          <p:cNvPr id="186" name="순서도: 문서 185"/>
          <p:cNvSpPr/>
          <p:nvPr/>
        </p:nvSpPr>
        <p:spPr>
          <a:xfrm>
            <a:off x="8037798" y="4913662"/>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TMypage.jsp</a:t>
            </a:r>
          </a:p>
        </p:txBody>
      </p:sp>
      <p:sp>
        <p:nvSpPr>
          <p:cNvPr id="187" name="순서도: 문서 186"/>
          <p:cNvSpPr/>
          <p:nvPr/>
        </p:nvSpPr>
        <p:spPr>
          <a:xfrm>
            <a:off x="6943925" y="4913662"/>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88" name="직선 화살표 연결선 187"/>
          <p:cNvCxnSpPr/>
          <p:nvPr/>
        </p:nvCxnSpPr>
        <p:spPr>
          <a:xfrm rot="5400000">
            <a:off x="7047674" y="4445603"/>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89" name="직선 화살표 연결선 188"/>
          <p:cNvCxnSpPr/>
          <p:nvPr/>
        </p:nvCxnSpPr>
        <p:spPr>
          <a:xfrm rot="5400000">
            <a:off x="7506732" y="4274582"/>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90" name="직사각형 82"/>
          <p:cNvSpPr/>
          <p:nvPr/>
        </p:nvSpPr>
        <p:spPr>
          <a:xfrm>
            <a:off x="6943925" y="4337881"/>
            <a:ext cx="1093873" cy="215444"/>
          </a:xfrm>
          <a:prstGeom prst="rect">
            <a:avLst/>
          </a:prstGeom>
        </p:spPr>
        <p:txBody>
          <a:bodyPr wrap="square">
            <a:spAutoFit/>
          </a:bodyPr>
          <a:lstStyle/>
          <a:p>
            <a:pPr lvl="0">
              <a:defRPr/>
            </a:pPr>
            <a:r>
              <a:rPr lang="en-US" altLang="ko-KR" sz="800"/>
              <a:t>NO</a:t>
            </a:r>
          </a:p>
        </p:txBody>
      </p:sp>
      <p:sp>
        <p:nvSpPr>
          <p:cNvPr id="191" name="직사각형 82"/>
          <p:cNvSpPr/>
          <p:nvPr/>
        </p:nvSpPr>
        <p:spPr>
          <a:xfrm>
            <a:off x="8282960" y="4347406"/>
            <a:ext cx="1093874" cy="215444"/>
          </a:xfrm>
          <a:prstGeom prst="rect">
            <a:avLst/>
          </a:prstGeom>
        </p:spPr>
        <p:txBody>
          <a:bodyPr wrap="square">
            <a:spAutoFit/>
          </a:bodyPr>
          <a:lstStyle/>
          <a:p>
            <a:pPr lvl="0">
              <a:defRPr/>
            </a:pPr>
            <a:r>
              <a:rPr lang="en-US" altLang="ko-KR" sz="800"/>
              <a:t>YES</a:t>
            </a:r>
          </a:p>
        </p:txBody>
      </p:sp>
      <p:sp>
        <p:nvSpPr>
          <p:cNvPr id="192" name="직사각형 82"/>
          <p:cNvSpPr/>
          <p:nvPr/>
        </p:nvSpPr>
        <p:spPr>
          <a:xfrm>
            <a:off x="8145811" y="3887824"/>
            <a:ext cx="1093873" cy="215444"/>
          </a:xfrm>
          <a:prstGeom prst="rect">
            <a:avLst/>
          </a:prstGeom>
        </p:spPr>
        <p:txBody>
          <a:bodyPr wrap="square">
            <a:spAutoFit/>
          </a:bodyPr>
          <a:lstStyle/>
          <a:p>
            <a:pPr lvl="0">
              <a:defRPr/>
            </a:pPr>
            <a:r>
              <a:rPr lang="en-US" altLang="ko-KR" sz="800"/>
              <a:t>DG_TRAINER</a:t>
            </a:r>
          </a:p>
        </p:txBody>
      </p:sp>
    </p:spTree>
    <p:extLst>
      <p:ext uri="{BB962C8B-B14F-4D97-AF65-F5344CB8AC3E}">
        <p14:creationId xmlns:p14="http://schemas.microsoft.com/office/powerpoint/2010/main" val="3609972933"/>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 </a:t>
            </a:r>
            <a:r>
              <a:rPr lang="ko-KR" altLang="en-US"/>
              <a:t>트레이너 </a:t>
            </a:r>
            <a:r>
              <a:rPr lang="en-US" altLang="ko-KR"/>
              <a:t>URL</a:t>
            </a:r>
            <a:r>
              <a:rPr lang="ko-KR" altLang="en-US"/>
              <a:t> 수정하기</a:t>
            </a:r>
          </a:p>
        </p:txBody>
      </p:sp>
      <p:graphicFrame>
        <p:nvGraphicFramePr>
          <p:cNvPr id="3" name="표 2"/>
          <p:cNvGraphicFramePr>
            <a:graphicFrameLocks noGrp="1"/>
          </p:cNvGraphicFramePr>
          <p:nvPr/>
        </p:nvGraphicFramePr>
        <p:xfrm>
          <a:off x="1197870" y="1700808"/>
          <a:ext cx="7760656" cy="3960440"/>
        </p:xfrm>
        <a:graphic>
          <a:graphicData uri="http://schemas.openxmlformats.org/drawingml/2006/table">
            <a:tbl>
              <a:tblPr>
                <a:tableStyleId>{5C22544A-7EE6-4342-B048-85BDC9FD1C3A}</a:tableStyleId>
              </a:tblPr>
              <a:tblGrid>
                <a:gridCol w="1180639"/>
                <a:gridCol w="2130236"/>
                <a:gridCol w="2257591"/>
                <a:gridCol w="2192190"/>
              </a:tblGrid>
              <a:tr h="342763">
                <a:tc rowSpan="2">
                  <a:txBody>
                    <a:bodyPr/>
                    <a:lstStyle/>
                    <a:p>
                      <a:pPr algn="ctr" latinLnBrk="1">
                        <a:defRPr/>
                      </a:pPr>
                      <a:r>
                        <a:rPr lang="en-US" altLang="ko-KR" sz="1000" b="1">
                          <a:solidFill>
                            <a:schemeClr val="tx1"/>
                          </a:solidFill>
                        </a:rPr>
                        <a:t>URL</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l" latinLnBrk="1">
                        <a:defRPr/>
                      </a:pPr>
                      <a:r>
                        <a:rPr lang="en-US" altLang="ko-KR" sz="1000" b="1">
                          <a:solidFill>
                            <a:schemeClr val="tx1"/>
                          </a:solidFill>
                        </a:rPr>
                        <a:t>1 STEP. </a:t>
                      </a:r>
                      <a:r>
                        <a:rPr lang="en-US" altLang="ko-KR" sz="1000" b="0">
                          <a:solidFill>
                            <a:schemeClr val="tx1"/>
                          </a:solidFill>
                        </a:rPr>
                        <a:t>URL</a:t>
                      </a:r>
                      <a:r>
                        <a:rPr lang="ko-KR" altLang="en-US" sz="1000" b="0">
                          <a:solidFill>
                            <a:schemeClr val="tx1"/>
                          </a:solidFill>
                        </a:rPr>
                        <a:t> 수정하기</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algn="l" latinLnBrk="1">
                        <a:defRPr/>
                      </a:pPr>
                      <a:r>
                        <a:rPr lang="en-US" altLang="ko-KR" sz="1000" b="1">
                          <a:solidFill>
                            <a:schemeClr val="tx1"/>
                          </a:solidFill>
                        </a:rPr>
                        <a:t>2 STEP. </a:t>
                      </a:r>
                      <a:r>
                        <a:rPr lang="en-US" altLang="ko-KR" sz="1000" b="0">
                          <a:solidFill>
                            <a:schemeClr val="tx1"/>
                          </a:solidFill>
                        </a:rPr>
                        <a:t>URL</a:t>
                      </a:r>
                      <a:r>
                        <a:rPr lang="ko-KR" altLang="en-US" sz="1000" b="0">
                          <a:solidFill>
                            <a:schemeClr val="tx1"/>
                          </a:solidFill>
                        </a:rPr>
                        <a:t> 수정하기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algn="l" latinLnBrk="1">
                        <a:defRPr/>
                      </a:pPr>
                      <a:r>
                        <a:rPr lang="en-US" altLang="ko-KR" sz="1000" b="1">
                          <a:solidFill>
                            <a:schemeClr val="tx1"/>
                          </a:solidFill>
                        </a:rPr>
                        <a:t>3 STEP. </a:t>
                      </a:r>
                      <a:r>
                        <a:rPr lang="en-US" altLang="ko-KR" sz="1000" b="0">
                          <a:solidFill>
                            <a:schemeClr val="tx1"/>
                          </a:solidFill>
                        </a:rPr>
                        <a:t>URL</a:t>
                      </a:r>
                      <a:r>
                        <a:rPr lang="ko-KR" altLang="en-US" sz="1000" b="0">
                          <a:solidFill>
                            <a:schemeClr val="tx1"/>
                          </a:solidFill>
                        </a:rPr>
                        <a:t> 수정하기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r>
                        <a:rPr lang="en-US" altLang="ko-KR" sz="900">
                          <a:solidFill>
                            <a:schemeClr val="tx1"/>
                          </a:solidFill>
                          <a:latin typeface="+mn-ea"/>
                          <a:ea typeface="+mn-ea"/>
                          <a:cs typeface="+mn-cs"/>
                        </a:rPr>
                        <a:t>t</a:t>
                      </a: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r>
            </a:tbl>
          </a:graphicData>
        </a:graphic>
      </p:graphicFrame>
      <p:sp>
        <p:nvSpPr>
          <p:cNvPr id="139" name="TextBox 138"/>
          <p:cNvSpPr txBox="1"/>
          <p:nvPr/>
        </p:nvSpPr>
        <p:spPr>
          <a:xfrm>
            <a:off x="11780252" y="106980"/>
            <a:ext cx="255537" cy="230832"/>
          </a:xfrm>
          <a:prstGeom prst="rect">
            <a:avLst/>
          </a:prstGeom>
          <a:noFill/>
        </p:spPr>
        <p:txBody>
          <a:bodyPr wrap="none">
            <a:spAutoFit/>
          </a:bodyPr>
          <a:lstStyle/>
          <a:p>
            <a:pPr lvl="0">
              <a:defRPr/>
            </a:pPr>
            <a:fld id="{944918D1-1C8F-48E6-92D4-4089F97E8793}" type="slidenum">
              <a:rPr lang="en-US" altLang="en-US" sz="900"/>
              <a:pPr lvl="0">
                <a:defRPr/>
              </a:pPr>
              <a:t>32</a:t>
            </a:fld>
            <a:endParaRPr lang="en-US" altLang="en-US" sz="900"/>
          </a:p>
        </p:txBody>
      </p:sp>
      <p:sp>
        <p:nvSpPr>
          <p:cNvPr id="156" name="순서도: 수행의 시작/종료 5"/>
          <p:cNvSpPr/>
          <p:nvPr/>
        </p:nvSpPr>
        <p:spPr>
          <a:xfrm>
            <a:off x="2927648" y="232950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TMypage.jsp</a:t>
            </a:r>
          </a:p>
        </p:txBody>
      </p:sp>
      <p:sp>
        <p:nvSpPr>
          <p:cNvPr id="157" name="직사각형 156"/>
          <p:cNvSpPr/>
          <p:nvPr/>
        </p:nvSpPr>
        <p:spPr>
          <a:xfrm>
            <a:off x="2927648" y="3429000"/>
            <a:ext cx="1008112" cy="378045"/>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dk1"/>
                </a:solidFill>
              </a:rPr>
              <a:t>URL</a:t>
            </a:r>
            <a:r>
              <a:rPr lang="ko-KR" altLang="en-US" sz="900">
                <a:solidFill>
                  <a:schemeClr val="dk1"/>
                </a:solidFill>
              </a:rPr>
              <a:t> 수정</a:t>
            </a:r>
          </a:p>
        </p:txBody>
      </p:sp>
      <p:sp>
        <p:nvSpPr>
          <p:cNvPr id="158" name="순서도: 데이터 157"/>
          <p:cNvSpPr/>
          <p:nvPr/>
        </p:nvSpPr>
        <p:spPr>
          <a:xfrm>
            <a:off x="2745486" y="4653153"/>
            <a:ext cx="1152174" cy="504063"/>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URL(input)</a:t>
            </a:r>
          </a:p>
        </p:txBody>
      </p:sp>
      <p:cxnSp>
        <p:nvCxnSpPr>
          <p:cNvPr id="159" name="직선 화살표 연결선 158"/>
          <p:cNvCxnSpPr>
            <a:endCxn id="157" idx="0"/>
          </p:cNvCxnSpPr>
          <p:nvPr/>
        </p:nvCxnSpPr>
        <p:spPr>
          <a:xfrm rot="16200000" flipH="1">
            <a:off x="3004630" y="3001926"/>
            <a:ext cx="854147"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60" name="직선 화살표 연결선 159"/>
          <p:cNvCxnSpPr>
            <a:stCxn id="157" idx="2"/>
            <a:endCxn id="158" idx="0"/>
          </p:cNvCxnSpPr>
          <p:nvPr/>
        </p:nvCxnSpPr>
        <p:spPr>
          <a:xfrm rot="16200000" flipH="1">
            <a:off x="3011193" y="4227556"/>
            <a:ext cx="846108" cy="508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61" name="직사각형 160"/>
          <p:cNvSpPr/>
          <p:nvPr/>
        </p:nvSpPr>
        <p:spPr>
          <a:xfrm>
            <a:off x="4943856" y="2329505"/>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취소</a:t>
            </a:r>
            <a:r>
              <a:rPr lang="en-US" altLang="ko-KR" sz="1000">
                <a:solidFill>
                  <a:schemeClr val="dk1"/>
                </a:solidFill>
              </a:rPr>
              <a:t>(button)</a:t>
            </a:r>
          </a:p>
        </p:txBody>
      </p:sp>
      <p:sp>
        <p:nvSpPr>
          <p:cNvPr id="162" name="순서도: 판단 161"/>
          <p:cNvSpPr/>
          <p:nvPr/>
        </p:nvSpPr>
        <p:spPr>
          <a:xfrm>
            <a:off x="4511802" y="3284982"/>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TrainerMypageViewOkAction.jjava</a:t>
            </a:r>
          </a:p>
        </p:txBody>
      </p:sp>
      <p:pic>
        <p:nvPicPr>
          <p:cNvPr id="164" name="그림 78" descr="모니터, 컴퓨터이(가) 표시된 사진  자동 생성된 설명"/>
          <p:cNvPicPr>
            <a:picLocks noChangeAspect="1"/>
          </p:cNvPicPr>
          <p:nvPr/>
        </p:nvPicPr>
        <p:blipFill rotWithShape="1">
          <a:blip r:embed="rId3"/>
          <a:stretch>
            <a:fillRect/>
          </a:stretch>
        </p:blipFill>
        <p:spPr>
          <a:xfrm>
            <a:off x="6177476" y="3381375"/>
            <a:ext cx="439025" cy="544395"/>
          </a:xfrm>
          <a:prstGeom prst="rect">
            <a:avLst/>
          </a:prstGeom>
        </p:spPr>
      </p:pic>
      <p:sp>
        <p:nvSpPr>
          <p:cNvPr id="165" name="직사각형 82"/>
          <p:cNvSpPr/>
          <p:nvPr/>
        </p:nvSpPr>
        <p:spPr>
          <a:xfrm>
            <a:off x="5953125" y="3887825"/>
            <a:ext cx="1093873" cy="215444"/>
          </a:xfrm>
          <a:prstGeom prst="rect">
            <a:avLst/>
          </a:prstGeom>
        </p:spPr>
        <p:txBody>
          <a:bodyPr wrap="square">
            <a:spAutoFit/>
          </a:bodyPr>
          <a:lstStyle/>
          <a:p>
            <a:pPr lvl="0">
              <a:defRPr/>
            </a:pPr>
            <a:r>
              <a:rPr lang="en-US" altLang="ko-KR" sz="800"/>
              <a:t>DG_TRAINER</a:t>
            </a:r>
          </a:p>
        </p:txBody>
      </p:sp>
      <p:cxnSp>
        <p:nvCxnSpPr>
          <p:cNvPr id="169" name="직선 화살표 연결선 168"/>
          <p:cNvCxnSpPr>
            <a:stCxn id="162" idx="3"/>
            <a:endCxn id="164" idx="1"/>
          </p:cNvCxnSpPr>
          <p:nvPr/>
        </p:nvCxnSpPr>
        <p:spPr>
          <a:xfrm>
            <a:off x="5807964" y="3645027"/>
            <a:ext cx="369512" cy="8545"/>
          </a:xfrm>
          <a:prstGeom prst="straightConnector1">
            <a:avLst/>
          </a:prstGeom>
          <a:ln>
            <a:solidFill>
              <a:schemeClr val="dk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0" name="직선 화살표 연결선 169"/>
          <p:cNvCxnSpPr>
            <a:stCxn id="161" idx="1"/>
          </p:cNvCxnSpPr>
          <p:nvPr/>
        </p:nvCxnSpPr>
        <p:spPr>
          <a:xfrm rot="16200000" flipH="1">
            <a:off x="4455445" y="2940589"/>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1" name="직사각형 82"/>
          <p:cNvSpPr/>
          <p:nvPr/>
        </p:nvSpPr>
        <p:spPr>
          <a:xfrm>
            <a:off x="5002127" y="2786482"/>
            <a:ext cx="1093873" cy="221513"/>
          </a:xfrm>
          <a:prstGeom prst="rect">
            <a:avLst/>
          </a:prstGeom>
        </p:spPr>
        <p:txBody>
          <a:bodyPr wrap="square">
            <a:spAutoFit/>
          </a:bodyPr>
          <a:lstStyle/>
          <a:p>
            <a:pPr lvl="0">
              <a:defRPr/>
            </a:pPr>
            <a:r>
              <a:rPr lang="en-US" altLang="ko-KR" sz="900">
                <a:solidFill>
                  <a:srgbClr val="42C7F1"/>
                </a:solidFill>
              </a:rPr>
              <a:t>TrainerId</a:t>
            </a:r>
          </a:p>
        </p:txBody>
      </p:sp>
      <p:sp>
        <p:nvSpPr>
          <p:cNvPr id="172" name="순서도: 문서 171"/>
          <p:cNvSpPr/>
          <p:nvPr/>
        </p:nvSpPr>
        <p:spPr>
          <a:xfrm>
            <a:off x="5699950" y="492318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TMypage.jsp</a:t>
            </a:r>
          </a:p>
        </p:txBody>
      </p:sp>
      <p:sp>
        <p:nvSpPr>
          <p:cNvPr id="173" name="순서도: 문서 172"/>
          <p:cNvSpPr/>
          <p:nvPr/>
        </p:nvSpPr>
        <p:spPr>
          <a:xfrm>
            <a:off x="4606077" y="492318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74" name="직선 화살표 연결선 173"/>
          <p:cNvCxnSpPr>
            <a:stCxn id="162" idx="2"/>
          </p:cNvCxnSpPr>
          <p:nvPr/>
        </p:nvCxnSpPr>
        <p:spPr>
          <a:xfrm rot="5400000">
            <a:off x="4709826" y="4455128"/>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75" name="직선 화살표 연결선 174"/>
          <p:cNvCxnSpPr>
            <a:stCxn id="162" idx="3"/>
          </p:cNvCxnSpPr>
          <p:nvPr/>
        </p:nvCxnSpPr>
        <p:spPr>
          <a:xfrm rot="5400000">
            <a:off x="5168884" y="4284107"/>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6" name="직사각형 82"/>
          <p:cNvSpPr/>
          <p:nvPr/>
        </p:nvSpPr>
        <p:spPr>
          <a:xfrm>
            <a:off x="5850052" y="4347406"/>
            <a:ext cx="1093873" cy="215444"/>
          </a:xfrm>
          <a:prstGeom prst="rect">
            <a:avLst/>
          </a:prstGeom>
        </p:spPr>
        <p:txBody>
          <a:bodyPr wrap="square">
            <a:spAutoFit/>
          </a:bodyPr>
          <a:lstStyle/>
          <a:p>
            <a:pPr lvl="0">
              <a:defRPr/>
            </a:pPr>
            <a:r>
              <a:rPr lang="en-US" altLang="ko-KR" sz="800"/>
              <a:t>YES</a:t>
            </a:r>
          </a:p>
        </p:txBody>
      </p:sp>
      <p:sp>
        <p:nvSpPr>
          <p:cNvPr id="178" name="직사각형 82"/>
          <p:cNvSpPr/>
          <p:nvPr/>
        </p:nvSpPr>
        <p:spPr>
          <a:xfrm>
            <a:off x="4606077" y="4347406"/>
            <a:ext cx="1093873" cy="215444"/>
          </a:xfrm>
          <a:prstGeom prst="rect">
            <a:avLst/>
          </a:prstGeom>
        </p:spPr>
        <p:txBody>
          <a:bodyPr wrap="square">
            <a:spAutoFit/>
          </a:bodyPr>
          <a:lstStyle/>
          <a:p>
            <a:pPr lvl="0">
              <a:defRPr/>
            </a:pPr>
            <a:r>
              <a:rPr lang="en-US" altLang="ko-KR" sz="800"/>
              <a:t>NO</a:t>
            </a:r>
          </a:p>
        </p:txBody>
      </p:sp>
      <p:sp>
        <p:nvSpPr>
          <p:cNvPr id="180" name="직사각형 179"/>
          <p:cNvSpPr/>
          <p:nvPr/>
        </p:nvSpPr>
        <p:spPr>
          <a:xfrm>
            <a:off x="7281704" y="2319980"/>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수정완료</a:t>
            </a:r>
            <a:r>
              <a:rPr lang="en-US" altLang="ko-KR" sz="1000">
                <a:solidFill>
                  <a:schemeClr val="dk1"/>
                </a:solidFill>
              </a:rPr>
              <a:t>(button)</a:t>
            </a:r>
          </a:p>
        </p:txBody>
      </p:sp>
      <p:sp>
        <p:nvSpPr>
          <p:cNvPr id="181" name="순서도: 판단 180"/>
          <p:cNvSpPr/>
          <p:nvPr/>
        </p:nvSpPr>
        <p:spPr>
          <a:xfrm>
            <a:off x="6849650" y="3275457"/>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TrainerMypageURLModifyOkAction.java</a:t>
            </a:r>
          </a:p>
        </p:txBody>
      </p:sp>
      <p:pic>
        <p:nvPicPr>
          <p:cNvPr id="182" name="그림 78" descr="모니터, 컴퓨터이(가) 표시된 사진  자동 생성된 설명"/>
          <p:cNvPicPr>
            <a:picLocks noChangeAspect="1"/>
          </p:cNvPicPr>
          <p:nvPr/>
        </p:nvPicPr>
        <p:blipFill rotWithShape="1">
          <a:blip r:embed="rId3"/>
          <a:stretch>
            <a:fillRect/>
          </a:stretch>
        </p:blipFill>
        <p:spPr>
          <a:xfrm>
            <a:off x="8515325" y="3371850"/>
            <a:ext cx="439025" cy="544395"/>
          </a:xfrm>
          <a:prstGeom prst="rect">
            <a:avLst/>
          </a:prstGeom>
        </p:spPr>
      </p:pic>
      <p:cxnSp>
        <p:nvCxnSpPr>
          <p:cNvPr id="183" name="직선 화살표 연결선 182"/>
          <p:cNvCxnSpPr/>
          <p:nvPr/>
        </p:nvCxnSpPr>
        <p:spPr>
          <a:xfrm>
            <a:off x="8145812" y="3635502"/>
            <a:ext cx="369512" cy="8545"/>
          </a:xfrm>
          <a:prstGeom prst="straightConnector1">
            <a:avLst/>
          </a:prstGeom>
          <a:ln>
            <a:solidFill>
              <a:schemeClr val="dk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4" name="직선 화살표 연결선 183"/>
          <p:cNvCxnSpPr/>
          <p:nvPr/>
        </p:nvCxnSpPr>
        <p:spPr>
          <a:xfrm rot="16200000" flipH="1">
            <a:off x="6793293" y="2931064"/>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5" name="직사각형 82"/>
          <p:cNvSpPr/>
          <p:nvPr/>
        </p:nvSpPr>
        <p:spPr>
          <a:xfrm>
            <a:off x="7339975" y="2776956"/>
            <a:ext cx="1093873" cy="221514"/>
          </a:xfrm>
          <a:prstGeom prst="rect">
            <a:avLst/>
          </a:prstGeom>
        </p:spPr>
        <p:txBody>
          <a:bodyPr wrap="square">
            <a:spAutoFit/>
          </a:bodyPr>
          <a:lstStyle/>
          <a:p>
            <a:pPr lvl="0">
              <a:defRPr/>
            </a:pPr>
            <a:r>
              <a:rPr lang="en-US" altLang="ko-KR" sz="900">
                <a:solidFill>
                  <a:srgbClr val="42C7F1"/>
                </a:solidFill>
              </a:rPr>
              <a:t>URL</a:t>
            </a:r>
          </a:p>
        </p:txBody>
      </p:sp>
      <p:sp>
        <p:nvSpPr>
          <p:cNvPr id="186" name="순서도: 문서 185"/>
          <p:cNvSpPr/>
          <p:nvPr/>
        </p:nvSpPr>
        <p:spPr>
          <a:xfrm>
            <a:off x="8037798" y="4913662"/>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TMypage.jsp</a:t>
            </a:r>
          </a:p>
        </p:txBody>
      </p:sp>
      <p:sp>
        <p:nvSpPr>
          <p:cNvPr id="187" name="순서도: 문서 186"/>
          <p:cNvSpPr/>
          <p:nvPr/>
        </p:nvSpPr>
        <p:spPr>
          <a:xfrm>
            <a:off x="6943925" y="4913662"/>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88" name="직선 화살표 연결선 187"/>
          <p:cNvCxnSpPr/>
          <p:nvPr/>
        </p:nvCxnSpPr>
        <p:spPr>
          <a:xfrm rot="5400000">
            <a:off x="7047674" y="4445603"/>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89" name="직선 화살표 연결선 188"/>
          <p:cNvCxnSpPr/>
          <p:nvPr/>
        </p:nvCxnSpPr>
        <p:spPr>
          <a:xfrm rot="5400000">
            <a:off x="7506732" y="4274582"/>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90" name="직사각형 82"/>
          <p:cNvSpPr/>
          <p:nvPr/>
        </p:nvSpPr>
        <p:spPr>
          <a:xfrm>
            <a:off x="6943925" y="4337881"/>
            <a:ext cx="1093873" cy="215444"/>
          </a:xfrm>
          <a:prstGeom prst="rect">
            <a:avLst/>
          </a:prstGeom>
        </p:spPr>
        <p:txBody>
          <a:bodyPr wrap="square">
            <a:spAutoFit/>
          </a:bodyPr>
          <a:lstStyle/>
          <a:p>
            <a:pPr lvl="0">
              <a:defRPr/>
            </a:pPr>
            <a:r>
              <a:rPr lang="en-US" altLang="ko-KR" sz="800"/>
              <a:t>NO</a:t>
            </a:r>
          </a:p>
        </p:txBody>
      </p:sp>
      <p:sp>
        <p:nvSpPr>
          <p:cNvPr id="191" name="직사각형 82"/>
          <p:cNvSpPr/>
          <p:nvPr/>
        </p:nvSpPr>
        <p:spPr>
          <a:xfrm>
            <a:off x="8282960" y="4347406"/>
            <a:ext cx="1093874" cy="215444"/>
          </a:xfrm>
          <a:prstGeom prst="rect">
            <a:avLst/>
          </a:prstGeom>
        </p:spPr>
        <p:txBody>
          <a:bodyPr wrap="square">
            <a:spAutoFit/>
          </a:bodyPr>
          <a:lstStyle/>
          <a:p>
            <a:pPr lvl="0">
              <a:defRPr/>
            </a:pPr>
            <a:r>
              <a:rPr lang="en-US" altLang="ko-KR" sz="800"/>
              <a:t>YES</a:t>
            </a:r>
          </a:p>
        </p:txBody>
      </p:sp>
      <p:sp>
        <p:nvSpPr>
          <p:cNvPr id="192" name="직사각형 82"/>
          <p:cNvSpPr/>
          <p:nvPr/>
        </p:nvSpPr>
        <p:spPr>
          <a:xfrm>
            <a:off x="8145812" y="3887824"/>
            <a:ext cx="1093873" cy="215444"/>
          </a:xfrm>
          <a:prstGeom prst="rect">
            <a:avLst/>
          </a:prstGeom>
        </p:spPr>
        <p:txBody>
          <a:bodyPr wrap="square">
            <a:spAutoFit/>
          </a:bodyPr>
          <a:lstStyle/>
          <a:p>
            <a:pPr lvl="0">
              <a:defRPr/>
            </a:pPr>
            <a:r>
              <a:rPr lang="en-US" altLang="ko-KR" sz="800"/>
              <a:t>DG_TRAINER</a:t>
            </a:r>
          </a:p>
        </p:txBody>
      </p:sp>
    </p:spTree>
    <p:extLst>
      <p:ext uri="{BB962C8B-B14F-4D97-AF65-F5344CB8AC3E}">
        <p14:creationId xmlns:p14="http://schemas.microsoft.com/office/powerpoint/2010/main" val="391821240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a:t>
            </a:r>
            <a:r>
              <a:rPr lang="ko-KR" altLang="en-US"/>
              <a:t> 트레이너 </a:t>
            </a:r>
            <a:r>
              <a:rPr lang="en-US" altLang="ko-KR"/>
              <a:t>PT</a:t>
            </a:r>
            <a:r>
              <a:rPr lang="ko-KR" altLang="en-US"/>
              <a:t> 가격 작성하기</a:t>
            </a:r>
          </a:p>
        </p:txBody>
      </p:sp>
      <p:graphicFrame>
        <p:nvGraphicFramePr>
          <p:cNvPr id="3" name="표 2"/>
          <p:cNvGraphicFramePr>
            <a:graphicFrameLocks noGrp="1"/>
          </p:cNvGraphicFramePr>
          <p:nvPr/>
        </p:nvGraphicFramePr>
        <p:xfrm>
          <a:off x="1197870" y="1700808"/>
          <a:ext cx="7760656" cy="3960440"/>
        </p:xfrm>
        <a:graphic>
          <a:graphicData uri="http://schemas.openxmlformats.org/drawingml/2006/table">
            <a:tbl>
              <a:tblPr>
                <a:tableStyleId>{5C22544A-7EE6-4342-B048-85BDC9FD1C3A}</a:tableStyleId>
              </a:tblPr>
              <a:tblGrid>
                <a:gridCol w="1180639"/>
                <a:gridCol w="2130236"/>
                <a:gridCol w="2257591"/>
                <a:gridCol w="2192190"/>
              </a:tblGrid>
              <a:tr h="342763">
                <a:tc rowSpan="2">
                  <a:txBody>
                    <a:bodyPr/>
                    <a:lstStyle/>
                    <a:p>
                      <a:pPr algn="ctr" latinLnBrk="1">
                        <a:defRPr/>
                      </a:pPr>
                      <a:r>
                        <a:rPr lang="en-US" altLang="ko-KR" sz="1000" b="1">
                          <a:solidFill>
                            <a:schemeClr val="tx1"/>
                          </a:solidFill>
                        </a:rPr>
                        <a:t>Price</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l" latinLnBrk="1">
                        <a:defRPr/>
                      </a:pPr>
                      <a:r>
                        <a:rPr lang="en-US" altLang="ko-KR" sz="1000" b="1">
                          <a:solidFill>
                            <a:schemeClr val="tx1"/>
                          </a:solidFill>
                        </a:rPr>
                        <a:t>1 STEP. </a:t>
                      </a:r>
                      <a:r>
                        <a:rPr lang="en-US" altLang="ko-KR" sz="1000" b="0">
                          <a:solidFill>
                            <a:schemeClr val="tx1"/>
                          </a:solidFill>
                        </a:rPr>
                        <a:t>PT</a:t>
                      </a:r>
                      <a:r>
                        <a:rPr lang="ko-KR" altLang="en-US" sz="1000" b="0">
                          <a:solidFill>
                            <a:schemeClr val="tx1"/>
                          </a:solidFill>
                        </a:rPr>
                        <a:t>가격 작성하기</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algn="l" latinLnBrk="1">
                        <a:defRPr/>
                      </a:pPr>
                      <a:r>
                        <a:rPr lang="en-US" altLang="ko-KR" sz="1000" b="1">
                          <a:solidFill>
                            <a:schemeClr val="tx1"/>
                          </a:solidFill>
                        </a:rPr>
                        <a:t>2 STEP. </a:t>
                      </a:r>
                      <a:r>
                        <a:rPr lang="en-US" altLang="ko-KR" sz="1000" b="0">
                          <a:solidFill>
                            <a:schemeClr val="tx1"/>
                          </a:solidFill>
                        </a:rPr>
                        <a:t>PT</a:t>
                      </a:r>
                      <a:r>
                        <a:rPr lang="ko-KR" altLang="en-US" sz="1000" b="0">
                          <a:solidFill>
                            <a:schemeClr val="tx1"/>
                          </a:solidFill>
                        </a:rPr>
                        <a:t>가격 작성하기</a:t>
                      </a:r>
                      <a:endParaRPr lang="en-US" altLang="ko-KR" sz="1000" b="0">
                        <a:solidFill>
                          <a:schemeClr val="tx1"/>
                        </a:solidFill>
                      </a:endParaRP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algn="l" latinLnBrk="1">
                        <a:defRPr/>
                      </a:pPr>
                      <a:r>
                        <a:rPr lang="en-US" altLang="ko-KR" sz="1000" b="1">
                          <a:solidFill>
                            <a:schemeClr val="tx1"/>
                          </a:solidFill>
                        </a:rPr>
                        <a:t>3 STEP. </a:t>
                      </a:r>
                      <a:r>
                        <a:rPr lang="en-US" altLang="ko-KR" sz="1000" b="0">
                          <a:solidFill>
                            <a:schemeClr val="tx1"/>
                          </a:solidFill>
                        </a:rPr>
                        <a:t>PT</a:t>
                      </a:r>
                      <a:r>
                        <a:rPr lang="ko-KR" altLang="en-US" sz="1000" b="0">
                          <a:solidFill>
                            <a:schemeClr val="tx1"/>
                          </a:solidFill>
                        </a:rPr>
                        <a:t>가격 작성하기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r>
                        <a:rPr lang="en-US" altLang="ko-KR" sz="900">
                          <a:solidFill>
                            <a:schemeClr val="tx1"/>
                          </a:solidFill>
                          <a:latin typeface="+mn-ea"/>
                          <a:ea typeface="+mn-ea"/>
                          <a:cs typeface="+mn-cs"/>
                        </a:rPr>
                        <a:t>t</a:t>
                      </a: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r>
            </a:tbl>
          </a:graphicData>
        </a:graphic>
      </p:graphicFrame>
      <p:sp>
        <p:nvSpPr>
          <p:cNvPr id="139" name="TextBox 138"/>
          <p:cNvSpPr txBox="1"/>
          <p:nvPr/>
        </p:nvSpPr>
        <p:spPr>
          <a:xfrm>
            <a:off x="11780252" y="106980"/>
            <a:ext cx="255537" cy="230832"/>
          </a:xfrm>
          <a:prstGeom prst="rect">
            <a:avLst/>
          </a:prstGeom>
          <a:noFill/>
        </p:spPr>
        <p:txBody>
          <a:bodyPr wrap="none">
            <a:spAutoFit/>
          </a:bodyPr>
          <a:lstStyle/>
          <a:p>
            <a:pPr lvl="0">
              <a:defRPr/>
            </a:pPr>
            <a:fld id="{944918D1-1C8F-48E6-92D4-4089F97E8793}" type="slidenum">
              <a:rPr lang="en-US" altLang="en-US" sz="900"/>
              <a:pPr lvl="0">
                <a:defRPr/>
              </a:pPr>
              <a:t>33</a:t>
            </a:fld>
            <a:endParaRPr lang="en-US" altLang="en-US" sz="900"/>
          </a:p>
        </p:txBody>
      </p:sp>
      <p:sp>
        <p:nvSpPr>
          <p:cNvPr id="156" name="순서도: 수행의 시작/종료 5"/>
          <p:cNvSpPr/>
          <p:nvPr/>
        </p:nvSpPr>
        <p:spPr>
          <a:xfrm>
            <a:off x="2927648" y="232950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TMypage.jsp</a:t>
            </a:r>
          </a:p>
        </p:txBody>
      </p:sp>
      <p:sp>
        <p:nvSpPr>
          <p:cNvPr id="157" name="직사각형 156"/>
          <p:cNvSpPr/>
          <p:nvPr/>
        </p:nvSpPr>
        <p:spPr>
          <a:xfrm>
            <a:off x="2927648" y="3429000"/>
            <a:ext cx="1008112" cy="378045"/>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dk1"/>
                </a:solidFill>
              </a:rPr>
              <a:t>PT</a:t>
            </a:r>
            <a:r>
              <a:rPr lang="ko-KR" altLang="en-US" sz="900">
                <a:solidFill>
                  <a:schemeClr val="dk1"/>
                </a:solidFill>
              </a:rPr>
              <a:t>가격 수정</a:t>
            </a:r>
          </a:p>
        </p:txBody>
      </p:sp>
      <p:sp>
        <p:nvSpPr>
          <p:cNvPr id="158" name="순서도: 데이터 157"/>
          <p:cNvSpPr/>
          <p:nvPr/>
        </p:nvSpPr>
        <p:spPr>
          <a:xfrm>
            <a:off x="2745486" y="4653153"/>
            <a:ext cx="1152174" cy="504063"/>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price(input)</a:t>
            </a:r>
          </a:p>
        </p:txBody>
      </p:sp>
      <p:cxnSp>
        <p:nvCxnSpPr>
          <p:cNvPr id="159" name="직선 화살표 연결선 158"/>
          <p:cNvCxnSpPr>
            <a:endCxn id="157" idx="0"/>
          </p:cNvCxnSpPr>
          <p:nvPr/>
        </p:nvCxnSpPr>
        <p:spPr>
          <a:xfrm rot="16200000" flipH="1">
            <a:off x="3004630" y="3001926"/>
            <a:ext cx="854147"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60" name="직선 화살표 연결선 159"/>
          <p:cNvCxnSpPr>
            <a:stCxn id="157" idx="2"/>
            <a:endCxn id="158" idx="0"/>
          </p:cNvCxnSpPr>
          <p:nvPr/>
        </p:nvCxnSpPr>
        <p:spPr>
          <a:xfrm rot="16200000" flipH="1">
            <a:off x="3011193" y="4227556"/>
            <a:ext cx="846108" cy="508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61" name="직사각형 160"/>
          <p:cNvSpPr/>
          <p:nvPr/>
        </p:nvSpPr>
        <p:spPr>
          <a:xfrm>
            <a:off x="4943856" y="2329505"/>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취소</a:t>
            </a:r>
            <a:r>
              <a:rPr lang="en-US" altLang="ko-KR" sz="1000">
                <a:solidFill>
                  <a:schemeClr val="dk1"/>
                </a:solidFill>
              </a:rPr>
              <a:t>(button)</a:t>
            </a:r>
          </a:p>
        </p:txBody>
      </p:sp>
      <p:sp>
        <p:nvSpPr>
          <p:cNvPr id="162" name="순서도: 판단 161"/>
          <p:cNvSpPr/>
          <p:nvPr/>
        </p:nvSpPr>
        <p:spPr>
          <a:xfrm>
            <a:off x="4511802" y="3284982"/>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TrainerMypageViewOkAction.jjava</a:t>
            </a:r>
          </a:p>
        </p:txBody>
      </p:sp>
      <p:pic>
        <p:nvPicPr>
          <p:cNvPr id="164" name="그림 78" descr="모니터, 컴퓨터이(가) 표시된 사진  자동 생성된 설명"/>
          <p:cNvPicPr>
            <a:picLocks noChangeAspect="1"/>
          </p:cNvPicPr>
          <p:nvPr/>
        </p:nvPicPr>
        <p:blipFill rotWithShape="1">
          <a:blip r:embed="rId3"/>
          <a:stretch>
            <a:fillRect/>
          </a:stretch>
        </p:blipFill>
        <p:spPr>
          <a:xfrm>
            <a:off x="6177476" y="3381375"/>
            <a:ext cx="439025" cy="544395"/>
          </a:xfrm>
          <a:prstGeom prst="rect">
            <a:avLst/>
          </a:prstGeom>
        </p:spPr>
      </p:pic>
      <p:sp>
        <p:nvSpPr>
          <p:cNvPr id="165" name="직사각형 82"/>
          <p:cNvSpPr/>
          <p:nvPr/>
        </p:nvSpPr>
        <p:spPr>
          <a:xfrm>
            <a:off x="8102939" y="3824781"/>
            <a:ext cx="1093873" cy="215444"/>
          </a:xfrm>
          <a:prstGeom prst="rect">
            <a:avLst/>
          </a:prstGeom>
        </p:spPr>
        <p:txBody>
          <a:bodyPr wrap="square">
            <a:spAutoFit/>
          </a:bodyPr>
          <a:lstStyle/>
          <a:p>
            <a:pPr lvl="0">
              <a:defRPr/>
            </a:pPr>
            <a:r>
              <a:rPr lang="en-US" altLang="ko-KR" sz="800"/>
              <a:t>DG_TRAINER</a:t>
            </a:r>
          </a:p>
        </p:txBody>
      </p:sp>
      <p:cxnSp>
        <p:nvCxnSpPr>
          <p:cNvPr id="169" name="직선 화살표 연결선 168"/>
          <p:cNvCxnSpPr>
            <a:stCxn id="162" idx="3"/>
            <a:endCxn id="164" idx="1"/>
          </p:cNvCxnSpPr>
          <p:nvPr/>
        </p:nvCxnSpPr>
        <p:spPr>
          <a:xfrm>
            <a:off x="5807964" y="3645027"/>
            <a:ext cx="369512" cy="8545"/>
          </a:xfrm>
          <a:prstGeom prst="straightConnector1">
            <a:avLst/>
          </a:prstGeom>
          <a:ln>
            <a:solidFill>
              <a:schemeClr val="dk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0" name="직선 화살표 연결선 169"/>
          <p:cNvCxnSpPr>
            <a:stCxn id="161" idx="1"/>
          </p:cNvCxnSpPr>
          <p:nvPr/>
        </p:nvCxnSpPr>
        <p:spPr>
          <a:xfrm rot="16200000" flipH="1">
            <a:off x="4455445" y="2940589"/>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1" name="직사각형 82"/>
          <p:cNvSpPr/>
          <p:nvPr/>
        </p:nvSpPr>
        <p:spPr>
          <a:xfrm>
            <a:off x="5002127" y="2786482"/>
            <a:ext cx="1093873" cy="221513"/>
          </a:xfrm>
          <a:prstGeom prst="rect">
            <a:avLst/>
          </a:prstGeom>
        </p:spPr>
        <p:txBody>
          <a:bodyPr wrap="square">
            <a:spAutoFit/>
          </a:bodyPr>
          <a:lstStyle/>
          <a:p>
            <a:pPr lvl="0">
              <a:defRPr/>
            </a:pPr>
            <a:r>
              <a:rPr lang="en-US" altLang="ko-KR" sz="900">
                <a:solidFill>
                  <a:srgbClr val="42C7F1"/>
                </a:solidFill>
              </a:rPr>
              <a:t>TrainerId</a:t>
            </a:r>
          </a:p>
        </p:txBody>
      </p:sp>
      <p:sp>
        <p:nvSpPr>
          <p:cNvPr id="172" name="순서도: 문서 171"/>
          <p:cNvSpPr/>
          <p:nvPr/>
        </p:nvSpPr>
        <p:spPr>
          <a:xfrm>
            <a:off x="5699950" y="492318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TMypage.jsp</a:t>
            </a:r>
          </a:p>
        </p:txBody>
      </p:sp>
      <p:sp>
        <p:nvSpPr>
          <p:cNvPr id="173" name="순서도: 문서 172"/>
          <p:cNvSpPr/>
          <p:nvPr/>
        </p:nvSpPr>
        <p:spPr>
          <a:xfrm>
            <a:off x="4606077" y="492318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74" name="직선 화살표 연결선 173"/>
          <p:cNvCxnSpPr>
            <a:stCxn id="162" idx="2"/>
          </p:cNvCxnSpPr>
          <p:nvPr/>
        </p:nvCxnSpPr>
        <p:spPr>
          <a:xfrm rot="5400000">
            <a:off x="4709826" y="4455128"/>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75" name="직선 화살표 연결선 174"/>
          <p:cNvCxnSpPr>
            <a:stCxn id="162" idx="3"/>
          </p:cNvCxnSpPr>
          <p:nvPr/>
        </p:nvCxnSpPr>
        <p:spPr>
          <a:xfrm rot="5400000">
            <a:off x="5168884" y="4284107"/>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6" name="직사각형 82"/>
          <p:cNvSpPr/>
          <p:nvPr/>
        </p:nvSpPr>
        <p:spPr>
          <a:xfrm>
            <a:off x="5850052" y="4347406"/>
            <a:ext cx="1093873" cy="215444"/>
          </a:xfrm>
          <a:prstGeom prst="rect">
            <a:avLst/>
          </a:prstGeom>
        </p:spPr>
        <p:txBody>
          <a:bodyPr wrap="square">
            <a:spAutoFit/>
          </a:bodyPr>
          <a:lstStyle/>
          <a:p>
            <a:pPr lvl="0">
              <a:defRPr/>
            </a:pPr>
            <a:r>
              <a:rPr lang="en-US" altLang="ko-KR" sz="800"/>
              <a:t>YES</a:t>
            </a:r>
          </a:p>
        </p:txBody>
      </p:sp>
      <p:sp>
        <p:nvSpPr>
          <p:cNvPr id="178" name="직사각형 82"/>
          <p:cNvSpPr/>
          <p:nvPr/>
        </p:nvSpPr>
        <p:spPr>
          <a:xfrm>
            <a:off x="4606077" y="4347406"/>
            <a:ext cx="1093873" cy="215444"/>
          </a:xfrm>
          <a:prstGeom prst="rect">
            <a:avLst/>
          </a:prstGeom>
        </p:spPr>
        <p:txBody>
          <a:bodyPr wrap="square">
            <a:spAutoFit/>
          </a:bodyPr>
          <a:lstStyle/>
          <a:p>
            <a:pPr lvl="0">
              <a:defRPr/>
            </a:pPr>
            <a:r>
              <a:rPr lang="en-US" altLang="ko-KR" sz="800"/>
              <a:t>NO</a:t>
            </a:r>
          </a:p>
        </p:txBody>
      </p:sp>
      <p:sp>
        <p:nvSpPr>
          <p:cNvPr id="180" name="직사각형 179"/>
          <p:cNvSpPr/>
          <p:nvPr/>
        </p:nvSpPr>
        <p:spPr>
          <a:xfrm>
            <a:off x="7281704" y="2319980"/>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수정완료</a:t>
            </a:r>
            <a:r>
              <a:rPr lang="en-US" altLang="ko-KR" sz="1000">
                <a:solidFill>
                  <a:schemeClr val="dk1"/>
                </a:solidFill>
              </a:rPr>
              <a:t>(button)</a:t>
            </a:r>
          </a:p>
        </p:txBody>
      </p:sp>
      <p:sp>
        <p:nvSpPr>
          <p:cNvPr id="181" name="순서도: 판단 180"/>
          <p:cNvSpPr/>
          <p:nvPr/>
        </p:nvSpPr>
        <p:spPr>
          <a:xfrm>
            <a:off x="6849650" y="3275457"/>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TrainerMypagePriceModifyOkAction.java</a:t>
            </a:r>
          </a:p>
        </p:txBody>
      </p:sp>
      <p:pic>
        <p:nvPicPr>
          <p:cNvPr id="182" name="그림 78" descr="모니터, 컴퓨터이(가) 표시된 사진  자동 생성된 설명"/>
          <p:cNvPicPr>
            <a:picLocks noChangeAspect="1"/>
          </p:cNvPicPr>
          <p:nvPr/>
        </p:nvPicPr>
        <p:blipFill rotWithShape="1">
          <a:blip r:embed="rId3"/>
          <a:stretch>
            <a:fillRect/>
          </a:stretch>
        </p:blipFill>
        <p:spPr>
          <a:xfrm>
            <a:off x="8515325" y="3371850"/>
            <a:ext cx="439025" cy="544395"/>
          </a:xfrm>
          <a:prstGeom prst="rect">
            <a:avLst/>
          </a:prstGeom>
        </p:spPr>
      </p:pic>
      <p:cxnSp>
        <p:nvCxnSpPr>
          <p:cNvPr id="183" name="직선 화살표 연결선 182"/>
          <p:cNvCxnSpPr/>
          <p:nvPr/>
        </p:nvCxnSpPr>
        <p:spPr>
          <a:xfrm>
            <a:off x="8145812" y="3635502"/>
            <a:ext cx="369512" cy="8545"/>
          </a:xfrm>
          <a:prstGeom prst="straightConnector1">
            <a:avLst/>
          </a:prstGeom>
          <a:ln>
            <a:solidFill>
              <a:schemeClr val="dk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4" name="직선 화살표 연결선 183"/>
          <p:cNvCxnSpPr/>
          <p:nvPr/>
        </p:nvCxnSpPr>
        <p:spPr>
          <a:xfrm rot="16200000" flipH="1">
            <a:off x="6793293" y="2931064"/>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5" name="직사각형 82"/>
          <p:cNvSpPr/>
          <p:nvPr/>
        </p:nvSpPr>
        <p:spPr>
          <a:xfrm>
            <a:off x="7339975" y="2776956"/>
            <a:ext cx="1093873" cy="221514"/>
          </a:xfrm>
          <a:prstGeom prst="rect">
            <a:avLst/>
          </a:prstGeom>
        </p:spPr>
        <p:txBody>
          <a:bodyPr wrap="square">
            <a:spAutoFit/>
          </a:bodyPr>
          <a:lstStyle/>
          <a:p>
            <a:pPr lvl="0">
              <a:defRPr/>
            </a:pPr>
            <a:r>
              <a:rPr lang="en-US" altLang="ko-KR" sz="900">
                <a:solidFill>
                  <a:srgbClr val="42C7F1"/>
                </a:solidFill>
              </a:rPr>
              <a:t>price</a:t>
            </a:r>
          </a:p>
        </p:txBody>
      </p:sp>
      <p:sp>
        <p:nvSpPr>
          <p:cNvPr id="186" name="순서도: 문서 185"/>
          <p:cNvSpPr/>
          <p:nvPr/>
        </p:nvSpPr>
        <p:spPr>
          <a:xfrm>
            <a:off x="8037798" y="4913662"/>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TMypage.jsp</a:t>
            </a:r>
          </a:p>
        </p:txBody>
      </p:sp>
      <p:sp>
        <p:nvSpPr>
          <p:cNvPr id="187" name="순서도: 문서 186"/>
          <p:cNvSpPr/>
          <p:nvPr/>
        </p:nvSpPr>
        <p:spPr>
          <a:xfrm>
            <a:off x="6943925" y="4913662"/>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88" name="직선 화살표 연결선 187"/>
          <p:cNvCxnSpPr/>
          <p:nvPr/>
        </p:nvCxnSpPr>
        <p:spPr>
          <a:xfrm rot="5400000">
            <a:off x="7047674" y="4445603"/>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89" name="직선 화살표 연결선 188"/>
          <p:cNvCxnSpPr/>
          <p:nvPr/>
        </p:nvCxnSpPr>
        <p:spPr>
          <a:xfrm rot="5400000">
            <a:off x="7506732" y="4274582"/>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90" name="직사각형 82"/>
          <p:cNvSpPr/>
          <p:nvPr/>
        </p:nvSpPr>
        <p:spPr>
          <a:xfrm>
            <a:off x="6943925" y="4337881"/>
            <a:ext cx="1093873" cy="215444"/>
          </a:xfrm>
          <a:prstGeom prst="rect">
            <a:avLst/>
          </a:prstGeom>
        </p:spPr>
        <p:txBody>
          <a:bodyPr wrap="square">
            <a:spAutoFit/>
          </a:bodyPr>
          <a:lstStyle/>
          <a:p>
            <a:pPr lvl="0">
              <a:defRPr/>
            </a:pPr>
            <a:r>
              <a:rPr lang="en-US" altLang="ko-KR" sz="800"/>
              <a:t>NO</a:t>
            </a:r>
          </a:p>
        </p:txBody>
      </p:sp>
      <p:sp>
        <p:nvSpPr>
          <p:cNvPr id="191" name="직사각형 82"/>
          <p:cNvSpPr/>
          <p:nvPr/>
        </p:nvSpPr>
        <p:spPr>
          <a:xfrm>
            <a:off x="8282960" y="4347406"/>
            <a:ext cx="1093874" cy="215444"/>
          </a:xfrm>
          <a:prstGeom prst="rect">
            <a:avLst/>
          </a:prstGeom>
        </p:spPr>
        <p:txBody>
          <a:bodyPr wrap="square">
            <a:spAutoFit/>
          </a:bodyPr>
          <a:lstStyle/>
          <a:p>
            <a:pPr lvl="0">
              <a:defRPr/>
            </a:pPr>
            <a:r>
              <a:rPr lang="en-US" altLang="ko-KR" sz="800"/>
              <a:t>YES</a:t>
            </a:r>
          </a:p>
        </p:txBody>
      </p:sp>
      <p:sp>
        <p:nvSpPr>
          <p:cNvPr id="192" name="직사각형 82"/>
          <p:cNvSpPr/>
          <p:nvPr/>
        </p:nvSpPr>
        <p:spPr>
          <a:xfrm>
            <a:off x="6105525" y="4040225"/>
            <a:ext cx="1093873" cy="215444"/>
          </a:xfrm>
          <a:prstGeom prst="rect">
            <a:avLst/>
          </a:prstGeom>
        </p:spPr>
        <p:txBody>
          <a:bodyPr wrap="square">
            <a:spAutoFit/>
          </a:bodyPr>
          <a:lstStyle/>
          <a:p>
            <a:pPr lvl="0">
              <a:defRPr/>
            </a:pPr>
            <a:r>
              <a:rPr lang="en-US" altLang="ko-KR" sz="800"/>
              <a:t>DG_TRAINER</a:t>
            </a:r>
          </a:p>
        </p:txBody>
      </p:sp>
    </p:spTree>
    <p:extLst>
      <p:ext uri="{BB962C8B-B14F-4D97-AF65-F5344CB8AC3E}">
        <p14:creationId xmlns:p14="http://schemas.microsoft.com/office/powerpoint/2010/main" val="3364600763"/>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a:t>
            </a:r>
            <a:r>
              <a:rPr lang="ko-KR" altLang="en-US"/>
              <a:t> 트레이너 마이페이지</a:t>
            </a:r>
          </a:p>
        </p:txBody>
      </p:sp>
      <p:graphicFrame>
        <p:nvGraphicFramePr>
          <p:cNvPr id="3" name="표 2"/>
          <p:cNvGraphicFramePr>
            <a:graphicFrameLocks noGrp="1"/>
          </p:cNvGraphicFramePr>
          <p:nvPr/>
        </p:nvGraphicFramePr>
        <p:xfrm>
          <a:off x="1197870" y="1700808"/>
          <a:ext cx="9722732" cy="3960440"/>
        </p:xfrm>
        <a:graphic>
          <a:graphicData uri="http://schemas.openxmlformats.org/drawingml/2006/table">
            <a:tbl>
              <a:tblPr>
                <a:tableStyleId>{5C22544A-7EE6-4342-B048-85BDC9FD1C3A}</a:tableStyleId>
              </a:tblPr>
              <a:tblGrid>
                <a:gridCol w="2061436"/>
                <a:gridCol w="3719465"/>
                <a:gridCol w="3941831"/>
              </a:tblGrid>
              <a:tr h="342763">
                <a:tc rowSpan="2">
                  <a:txBody>
                    <a:bodyPr/>
                    <a:lstStyle/>
                    <a:p>
                      <a:pPr algn="ctr" latinLnBrk="1">
                        <a:defRPr/>
                      </a:pPr>
                      <a:r>
                        <a:rPr lang="en-US" altLang="ko-KR" sz="1000" b="1" dirty="0" err="1">
                          <a:solidFill>
                            <a:schemeClr val="tx1"/>
                          </a:solidFill>
                        </a:rPr>
                        <a:t>TMypage</a:t>
                      </a:r>
                      <a:endParaRPr lang="en-US" altLang="ko-KR" sz="1000" b="1" dirty="0">
                        <a:solidFill>
                          <a:schemeClr val="tx1"/>
                        </a:solidFill>
                      </a:endParaRPr>
                    </a:p>
                    <a:p>
                      <a:pPr algn="ctr" latinLnBrk="1">
                        <a:defRPr/>
                      </a:pPr>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l" latinLnBrk="1">
                        <a:defRPr/>
                      </a:pPr>
                      <a:r>
                        <a:rPr lang="ko-KR" altLang="en-US" sz="1000" b="1">
                          <a:solidFill>
                            <a:schemeClr val="tx1"/>
                          </a:solidFill>
                        </a:rPr>
                        <a:t>포인트 전환 페이지 이동</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lt1"/>
                    </a:solidFill>
                  </a:tcPr>
                </a:tc>
                <a:tc>
                  <a:txBody>
                    <a:bodyPr/>
                    <a:lstStyle/>
                    <a:p>
                      <a:pPr algn="l" latinLnBrk="1">
                        <a:defRPr/>
                      </a:pPr>
                      <a:r>
                        <a:rPr lang="ko-KR" altLang="en-US" sz="1000" b="1">
                          <a:solidFill>
                            <a:schemeClr val="tx1"/>
                          </a:solidFill>
                        </a:rPr>
                        <a:t>결제내역 페이지 이동</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lt1"/>
                    </a:solidFill>
                  </a:tcPr>
                </a:tc>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r>
            </a:tbl>
          </a:graphicData>
        </a:graphic>
      </p:graphicFrame>
      <p:sp>
        <p:nvSpPr>
          <p:cNvPr id="139" name="TextBox 138"/>
          <p:cNvSpPr txBox="1"/>
          <p:nvPr/>
        </p:nvSpPr>
        <p:spPr>
          <a:xfrm>
            <a:off x="11780252" y="106980"/>
            <a:ext cx="255537" cy="230832"/>
          </a:xfrm>
          <a:prstGeom prst="rect">
            <a:avLst/>
          </a:prstGeom>
          <a:noFill/>
        </p:spPr>
        <p:txBody>
          <a:bodyPr wrap="none">
            <a:spAutoFit/>
          </a:bodyPr>
          <a:lstStyle/>
          <a:p>
            <a:pPr lvl="0">
              <a:defRPr/>
            </a:pPr>
            <a:fld id="{944918D1-1C8F-48E6-92D4-4089F97E8793}" type="slidenum">
              <a:rPr lang="en-US" altLang="en-US" sz="900"/>
              <a:pPr lvl="0">
                <a:defRPr/>
              </a:pPr>
              <a:t>34</a:t>
            </a:fld>
            <a:endParaRPr lang="en-US" altLang="en-US" sz="900"/>
          </a:p>
        </p:txBody>
      </p:sp>
      <p:sp>
        <p:nvSpPr>
          <p:cNvPr id="146" name="순서도: 판단 145"/>
          <p:cNvSpPr/>
          <p:nvPr/>
        </p:nvSpPr>
        <p:spPr>
          <a:xfrm>
            <a:off x="4278061" y="3750874"/>
            <a:ext cx="1656207" cy="648081"/>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800" dirty="0">
                <a:solidFill>
                  <a:schemeClr val="dk1"/>
                </a:solidFill>
              </a:rPr>
              <a:t>TrainerMypageTpayViewOkAction</a:t>
            </a:r>
            <a:r>
              <a:rPr lang="en-US" altLang="ko-KR" sz="800" dirty="0">
                <a:solidFill>
                  <a:schemeClr val="dk1"/>
                </a:solidFill>
              </a:rPr>
              <a:t>.java</a:t>
            </a:r>
          </a:p>
        </p:txBody>
      </p:sp>
      <p:sp>
        <p:nvSpPr>
          <p:cNvPr id="152" name="직사각형 151"/>
          <p:cNvSpPr/>
          <p:nvPr/>
        </p:nvSpPr>
        <p:spPr>
          <a:xfrm>
            <a:off x="4295775" y="2878441"/>
            <a:ext cx="1619443" cy="584400"/>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200" dirty="0">
                <a:solidFill>
                  <a:schemeClr val="dk1"/>
                </a:solidFill>
              </a:rPr>
              <a:t>포인트전환</a:t>
            </a:r>
            <a:r>
              <a:rPr lang="en-US" altLang="ko-KR" sz="1200" dirty="0">
                <a:solidFill>
                  <a:schemeClr val="dk1"/>
                </a:solidFill>
              </a:rPr>
              <a:t>(</a:t>
            </a:r>
            <a:r>
              <a:rPr lang="en-US" altLang="ko-KR" sz="1200" dirty="0" err="1">
                <a:solidFill>
                  <a:schemeClr val="dk1"/>
                </a:solidFill>
              </a:rPr>
              <a:t>buuton</a:t>
            </a:r>
            <a:r>
              <a:rPr lang="en-US" altLang="ko-KR" sz="1200" dirty="0">
                <a:solidFill>
                  <a:schemeClr val="dk1"/>
                </a:solidFill>
              </a:rPr>
              <a:t>)</a:t>
            </a:r>
          </a:p>
        </p:txBody>
      </p:sp>
      <p:sp>
        <p:nvSpPr>
          <p:cNvPr id="153" name="순서도: 문서 152"/>
          <p:cNvSpPr/>
          <p:nvPr/>
        </p:nvSpPr>
        <p:spPr>
          <a:xfrm>
            <a:off x="5419967" y="4993028"/>
            <a:ext cx="990503" cy="551321"/>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200" dirty="0" err="1">
                <a:solidFill>
                  <a:schemeClr val="dk1"/>
                </a:solidFill>
              </a:rPr>
              <a:t>Tpay.jsp</a:t>
            </a:r>
            <a:endParaRPr lang="en-US" altLang="ko-KR" sz="1200" dirty="0">
              <a:solidFill>
                <a:schemeClr val="dk1"/>
              </a:solidFill>
            </a:endParaRPr>
          </a:p>
        </p:txBody>
      </p:sp>
      <p:sp>
        <p:nvSpPr>
          <p:cNvPr id="154" name="순서도: 문서 153"/>
          <p:cNvSpPr/>
          <p:nvPr/>
        </p:nvSpPr>
        <p:spPr>
          <a:xfrm>
            <a:off x="3763760" y="4993028"/>
            <a:ext cx="990503" cy="551321"/>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100">
                <a:solidFill>
                  <a:schemeClr val="dk1"/>
                </a:solidFill>
              </a:rPr>
              <a:t>404.jsp</a:t>
            </a:r>
          </a:p>
        </p:txBody>
      </p:sp>
      <p:pic>
        <p:nvPicPr>
          <p:cNvPr id="155" name="그림 78" descr="모니터, 컴퓨터이(가) 표시된 사진  자동 생성된 설명"/>
          <p:cNvPicPr>
            <a:picLocks noChangeAspect="1"/>
          </p:cNvPicPr>
          <p:nvPr/>
        </p:nvPicPr>
        <p:blipFill rotWithShape="1">
          <a:blip r:embed="rId2"/>
          <a:stretch>
            <a:fillRect/>
          </a:stretch>
        </p:blipFill>
        <p:spPr>
          <a:xfrm>
            <a:off x="6280756" y="3802717"/>
            <a:ext cx="439025" cy="544395"/>
          </a:xfrm>
          <a:prstGeom prst="rect">
            <a:avLst/>
          </a:prstGeom>
        </p:spPr>
      </p:pic>
      <p:sp>
        <p:nvSpPr>
          <p:cNvPr id="156" name="직사각형 82"/>
          <p:cNvSpPr/>
          <p:nvPr/>
        </p:nvSpPr>
        <p:spPr>
          <a:xfrm>
            <a:off x="9966862" y="4370371"/>
            <a:ext cx="1093873" cy="215444"/>
          </a:xfrm>
          <a:prstGeom prst="rect">
            <a:avLst/>
          </a:prstGeom>
        </p:spPr>
        <p:txBody>
          <a:bodyPr wrap="square">
            <a:spAutoFit/>
          </a:bodyPr>
          <a:lstStyle/>
          <a:p>
            <a:pPr lvl="0">
              <a:defRPr/>
            </a:pPr>
            <a:r>
              <a:rPr lang="en-US" altLang="ko-KR" sz="800" dirty="0"/>
              <a:t>DG_TRAINER</a:t>
            </a:r>
          </a:p>
        </p:txBody>
      </p:sp>
      <p:cxnSp>
        <p:nvCxnSpPr>
          <p:cNvPr id="157" name="직선 화살표 연결선 156"/>
          <p:cNvCxnSpPr/>
          <p:nvPr/>
        </p:nvCxnSpPr>
        <p:spPr>
          <a:xfrm>
            <a:off x="5911244" y="4066369"/>
            <a:ext cx="369512" cy="8545"/>
          </a:xfrm>
          <a:prstGeom prst="straightConnector1">
            <a:avLst/>
          </a:prstGeom>
          <a:ln>
            <a:solidFill>
              <a:schemeClr val="dk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59" name="직선 화살표 연결선 158"/>
          <p:cNvCxnSpPr>
            <a:stCxn id="152" idx="2"/>
            <a:endCxn id="146" idx="0"/>
          </p:cNvCxnSpPr>
          <p:nvPr/>
        </p:nvCxnSpPr>
        <p:spPr>
          <a:xfrm rot="16200000" flipH="1">
            <a:off x="4961814" y="3606524"/>
            <a:ext cx="288033" cy="668"/>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60" name="직사각형 82"/>
          <p:cNvSpPr/>
          <p:nvPr/>
        </p:nvSpPr>
        <p:spPr>
          <a:xfrm>
            <a:off x="5186883" y="3499136"/>
            <a:ext cx="1093873" cy="215444"/>
          </a:xfrm>
          <a:prstGeom prst="rect">
            <a:avLst/>
          </a:prstGeom>
        </p:spPr>
        <p:txBody>
          <a:bodyPr wrap="square">
            <a:spAutoFit/>
          </a:bodyPr>
          <a:lstStyle/>
          <a:p>
            <a:pPr lvl="0">
              <a:defRPr/>
            </a:pPr>
            <a:r>
              <a:rPr lang="en-US" altLang="ko-KR" sz="800">
                <a:solidFill>
                  <a:srgbClr val="42C7F1"/>
                </a:solidFill>
              </a:rPr>
              <a:t>TrainerId</a:t>
            </a:r>
          </a:p>
        </p:txBody>
      </p:sp>
      <p:sp>
        <p:nvSpPr>
          <p:cNvPr id="161" name="직사각형 82"/>
          <p:cNvSpPr/>
          <p:nvPr/>
        </p:nvSpPr>
        <p:spPr>
          <a:xfrm>
            <a:off x="5255599" y="4641985"/>
            <a:ext cx="1093873" cy="215444"/>
          </a:xfrm>
          <a:prstGeom prst="rect">
            <a:avLst/>
          </a:prstGeom>
        </p:spPr>
        <p:txBody>
          <a:bodyPr wrap="square">
            <a:spAutoFit/>
          </a:bodyPr>
          <a:lstStyle/>
          <a:p>
            <a:pPr lvl="0">
              <a:defRPr/>
            </a:pPr>
            <a:r>
              <a:rPr lang="en-US" altLang="ko-KR" sz="800"/>
              <a:t>YES</a:t>
            </a:r>
          </a:p>
        </p:txBody>
      </p:sp>
      <p:sp>
        <p:nvSpPr>
          <p:cNvPr id="162" name="직사각형 82"/>
          <p:cNvSpPr/>
          <p:nvPr/>
        </p:nvSpPr>
        <p:spPr>
          <a:xfrm>
            <a:off x="4011624" y="4641985"/>
            <a:ext cx="1093873" cy="215444"/>
          </a:xfrm>
          <a:prstGeom prst="rect">
            <a:avLst/>
          </a:prstGeom>
        </p:spPr>
        <p:txBody>
          <a:bodyPr wrap="square">
            <a:spAutoFit/>
          </a:bodyPr>
          <a:lstStyle/>
          <a:p>
            <a:pPr lvl="0">
              <a:defRPr/>
            </a:pPr>
            <a:r>
              <a:rPr lang="en-US" altLang="ko-KR" sz="800"/>
              <a:t>NO</a:t>
            </a:r>
          </a:p>
        </p:txBody>
      </p:sp>
      <p:cxnSp>
        <p:nvCxnSpPr>
          <p:cNvPr id="163" name="직선 화살표 연결선 162"/>
          <p:cNvCxnSpPr>
            <a:stCxn id="146" idx="1"/>
            <a:endCxn id="154" idx="0"/>
          </p:cNvCxnSpPr>
          <p:nvPr/>
        </p:nvCxnSpPr>
        <p:spPr>
          <a:xfrm rot="5400000">
            <a:off x="3809480" y="4524446"/>
            <a:ext cx="918113" cy="1905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64" name="직선 화살표 연결선 163"/>
          <p:cNvCxnSpPr>
            <a:stCxn id="146" idx="3"/>
            <a:endCxn id="153" idx="0"/>
          </p:cNvCxnSpPr>
          <p:nvPr/>
        </p:nvCxnSpPr>
        <p:spPr>
          <a:xfrm rot="5400000">
            <a:off x="5465686" y="4524447"/>
            <a:ext cx="918113" cy="19049"/>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65" name="순서도: 판단 164"/>
          <p:cNvSpPr/>
          <p:nvPr/>
        </p:nvSpPr>
        <p:spPr>
          <a:xfrm>
            <a:off x="8148924" y="3802717"/>
            <a:ext cx="1656207" cy="648081"/>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800" dirty="0">
                <a:solidFill>
                  <a:schemeClr val="dk1"/>
                </a:solidFill>
              </a:rPr>
              <a:t>TrainerMypageTpayMentBoardViewOkAction</a:t>
            </a:r>
            <a:r>
              <a:rPr lang="en-US" altLang="ko-KR" sz="800" dirty="0">
                <a:solidFill>
                  <a:schemeClr val="dk1"/>
                </a:solidFill>
              </a:rPr>
              <a:t>.java</a:t>
            </a:r>
          </a:p>
        </p:txBody>
      </p:sp>
      <p:sp>
        <p:nvSpPr>
          <p:cNvPr id="166" name="직사각형 165"/>
          <p:cNvSpPr/>
          <p:nvPr/>
        </p:nvSpPr>
        <p:spPr>
          <a:xfrm>
            <a:off x="8166637" y="2930284"/>
            <a:ext cx="1619443" cy="584400"/>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200" dirty="0">
                <a:solidFill>
                  <a:schemeClr val="dk1"/>
                </a:solidFill>
              </a:rPr>
              <a:t>결제내역</a:t>
            </a:r>
            <a:r>
              <a:rPr lang="en-US" altLang="ko-KR" sz="1200" dirty="0">
                <a:solidFill>
                  <a:schemeClr val="dk1"/>
                </a:solidFill>
              </a:rPr>
              <a:t>(</a:t>
            </a:r>
            <a:r>
              <a:rPr lang="en-US" altLang="ko-KR" sz="1200" dirty="0" err="1">
                <a:solidFill>
                  <a:schemeClr val="dk1"/>
                </a:solidFill>
              </a:rPr>
              <a:t>buuton</a:t>
            </a:r>
            <a:r>
              <a:rPr lang="en-US" altLang="ko-KR" sz="1200" dirty="0">
                <a:solidFill>
                  <a:schemeClr val="dk1"/>
                </a:solidFill>
              </a:rPr>
              <a:t>)</a:t>
            </a:r>
          </a:p>
        </p:txBody>
      </p:sp>
      <p:sp>
        <p:nvSpPr>
          <p:cNvPr id="167" name="순서도: 문서 166"/>
          <p:cNvSpPr/>
          <p:nvPr/>
        </p:nvSpPr>
        <p:spPr>
          <a:xfrm>
            <a:off x="9290830" y="5044871"/>
            <a:ext cx="990503" cy="551321"/>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200">
                <a:solidFill>
                  <a:schemeClr val="dk1"/>
                </a:solidFill>
              </a:rPr>
              <a:t>TpaymentBoard.jsp</a:t>
            </a:r>
          </a:p>
        </p:txBody>
      </p:sp>
      <p:sp>
        <p:nvSpPr>
          <p:cNvPr id="168" name="순서도: 문서 167"/>
          <p:cNvSpPr/>
          <p:nvPr/>
        </p:nvSpPr>
        <p:spPr>
          <a:xfrm>
            <a:off x="7634622" y="5044871"/>
            <a:ext cx="990503" cy="551321"/>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100">
                <a:solidFill>
                  <a:schemeClr val="dk1"/>
                </a:solidFill>
              </a:rPr>
              <a:t>404.jsp</a:t>
            </a:r>
          </a:p>
        </p:txBody>
      </p:sp>
      <p:pic>
        <p:nvPicPr>
          <p:cNvPr id="169" name="그림 78" descr="모니터, 컴퓨터이(가) 표시된 사진  자동 생성된 설명"/>
          <p:cNvPicPr>
            <a:picLocks noChangeAspect="1"/>
          </p:cNvPicPr>
          <p:nvPr/>
        </p:nvPicPr>
        <p:blipFill rotWithShape="1">
          <a:blip r:embed="rId2"/>
          <a:stretch>
            <a:fillRect/>
          </a:stretch>
        </p:blipFill>
        <p:spPr>
          <a:xfrm>
            <a:off x="10151618" y="3854560"/>
            <a:ext cx="439025" cy="544395"/>
          </a:xfrm>
          <a:prstGeom prst="rect">
            <a:avLst/>
          </a:prstGeom>
        </p:spPr>
      </p:pic>
      <p:cxnSp>
        <p:nvCxnSpPr>
          <p:cNvPr id="170" name="직선 화살표 연결선 169"/>
          <p:cNvCxnSpPr/>
          <p:nvPr/>
        </p:nvCxnSpPr>
        <p:spPr>
          <a:xfrm>
            <a:off x="9782106" y="4118212"/>
            <a:ext cx="369512" cy="8545"/>
          </a:xfrm>
          <a:prstGeom prst="straightConnector1">
            <a:avLst/>
          </a:prstGeom>
          <a:ln>
            <a:solidFill>
              <a:schemeClr val="dk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1" name="직선 화살표 연결선 170"/>
          <p:cNvCxnSpPr/>
          <p:nvPr/>
        </p:nvCxnSpPr>
        <p:spPr>
          <a:xfrm rot="16200000" flipH="1">
            <a:off x="8832677" y="3658367"/>
            <a:ext cx="288033" cy="668"/>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2" name="직사각형 82"/>
          <p:cNvSpPr/>
          <p:nvPr/>
        </p:nvSpPr>
        <p:spPr>
          <a:xfrm>
            <a:off x="9057746" y="3550979"/>
            <a:ext cx="1093873" cy="215444"/>
          </a:xfrm>
          <a:prstGeom prst="rect">
            <a:avLst/>
          </a:prstGeom>
        </p:spPr>
        <p:txBody>
          <a:bodyPr wrap="square">
            <a:spAutoFit/>
          </a:bodyPr>
          <a:lstStyle/>
          <a:p>
            <a:pPr lvl="0">
              <a:defRPr/>
            </a:pPr>
            <a:r>
              <a:rPr lang="en-US" altLang="ko-KR" sz="800">
                <a:solidFill>
                  <a:srgbClr val="42C7F1"/>
                </a:solidFill>
              </a:rPr>
              <a:t>TrainerId</a:t>
            </a:r>
          </a:p>
        </p:txBody>
      </p:sp>
      <p:sp>
        <p:nvSpPr>
          <p:cNvPr id="173" name="직사각형 82"/>
          <p:cNvSpPr/>
          <p:nvPr/>
        </p:nvSpPr>
        <p:spPr>
          <a:xfrm>
            <a:off x="9277257" y="4693828"/>
            <a:ext cx="1093873" cy="215444"/>
          </a:xfrm>
          <a:prstGeom prst="rect">
            <a:avLst/>
          </a:prstGeom>
        </p:spPr>
        <p:txBody>
          <a:bodyPr wrap="square">
            <a:spAutoFit/>
          </a:bodyPr>
          <a:lstStyle/>
          <a:p>
            <a:pPr lvl="0">
              <a:defRPr/>
            </a:pPr>
            <a:r>
              <a:rPr lang="en-US" altLang="ko-KR" sz="800"/>
              <a:t>YES</a:t>
            </a:r>
          </a:p>
        </p:txBody>
      </p:sp>
      <p:sp>
        <p:nvSpPr>
          <p:cNvPr id="174" name="직사각형 82"/>
          <p:cNvSpPr/>
          <p:nvPr/>
        </p:nvSpPr>
        <p:spPr>
          <a:xfrm>
            <a:off x="7882486" y="4693828"/>
            <a:ext cx="1093874" cy="215444"/>
          </a:xfrm>
          <a:prstGeom prst="rect">
            <a:avLst/>
          </a:prstGeom>
        </p:spPr>
        <p:txBody>
          <a:bodyPr wrap="square">
            <a:spAutoFit/>
          </a:bodyPr>
          <a:lstStyle/>
          <a:p>
            <a:pPr lvl="0">
              <a:defRPr/>
            </a:pPr>
            <a:r>
              <a:rPr lang="en-US" altLang="ko-KR" sz="800"/>
              <a:t>NO</a:t>
            </a:r>
          </a:p>
        </p:txBody>
      </p:sp>
      <p:cxnSp>
        <p:nvCxnSpPr>
          <p:cNvPr id="175" name="직선 화살표 연결선 174"/>
          <p:cNvCxnSpPr/>
          <p:nvPr/>
        </p:nvCxnSpPr>
        <p:spPr>
          <a:xfrm rot="5400000">
            <a:off x="7680342" y="4576289"/>
            <a:ext cx="918113" cy="1905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76" name="직선 화살표 연결선 175"/>
          <p:cNvCxnSpPr/>
          <p:nvPr/>
        </p:nvCxnSpPr>
        <p:spPr>
          <a:xfrm rot="5400000">
            <a:off x="9336549" y="4576290"/>
            <a:ext cx="918113" cy="19049"/>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7" name="직사각형 82"/>
          <p:cNvSpPr/>
          <p:nvPr/>
        </p:nvSpPr>
        <p:spPr>
          <a:xfrm>
            <a:off x="6096000" y="4318527"/>
            <a:ext cx="1093873" cy="213468"/>
          </a:xfrm>
          <a:prstGeom prst="rect">
            <a:avLst/>
          </a:prstGeom>
        </p:spPr>
        <p:txBody>
          <a:bodyPr wrap="square">
            <a:spAutoFit/>
          </a:bodyPr>
          <a:lstStyle/>
          <a:p>
            <a:pPr lvl="0">
              <a:defRPr/>
            </a:pPr>
            <a:r>
              <a:rPr lang="en-US" altLang="ko-KR" sz="800"/>
              <a:t>DG_TRAINER</a:t>
            </a:r>
          </a:p>
        </p:txBody>
      </p:sp>
      <p:sp>
        <p:nvSpPr>
          <p:cNvPr id="178" name="순서도: 수행의 시작/종료 5"/>
          <p:cNvSpPr/>
          <p:nvPr/>
        </p:nvSpPr>
        <p:spPr>
          <a:xfrm>
            <a:off x="4601441" y="2232526"/>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TMypage.jsp</a:t>
            </a:r>
          </a:p>
        </p:txBody>
      </p:sp>
      <p:cxnSp>
        <p:nvCxnSpPr>
          <p:cNvPr id="179" name="직선 화살표 연결선 178"/>
          <p:cNvCxnSpPr>
            <a:stCxn id="178" idx="2"/>
            <a:endCxn id="152" idx="0"/>
          </p:cNvCxnSpPr>
          <p:nvPr/>
        </p:nvCxnSpPr>
        <p:spPr>
          <a:xfrm rot="16200000" flipH="1">
            <a:off x="4905213" y="2678157"/>
            <a:ext cx="400567"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0" name="순서도: 수행의 시작/종료 5"/>
          <p:cNvSpPr/>
          <p:nvPr/>
        </p:nvSpPr>
        <p:spPr>
          <a:xfrm>
            <a:off x="8472303" y="2232526"/>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TMypage.jsp</a:t>
            </a:r>
          </a:p>
        </p:txBody>
      </p:sp>
      <p:cxnSp>
        <p:nvCxnSpPr>
          <p:cNvPr id="181" name="직선 화살표 연결선 180"/>
          <p:cNvCxnSpPr>
            <a:stCxn id="180" idx="2"/>
            <a:endCxn id="166" idx="0"/>
          </p:cNvCxnSpPr>
          <p:nvPr/>
        </p:nvCxnSpPr>
        <p:spPr>
          <a:xfrm rot="16200000" flipH="1">
            <a:off x="8750154" y="2704079"/>
            <a:ext cx="45241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879646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a:t>
            </a:r>
            <a:r>
              <a:rPr lang="ko-KR" altLang="en-US"/>
              <a:t> 트레이너 마이페이지</a:t>
            </a:r>
          </a:p>
        </p:txBody>
      </p:sp>
      <p:graphicFrame>
        <p:nvGraphicFramePr>
          <p:cNvPr id="3" name="표 2"/>
          <p:cNvGraphicFramePr>
            <a:graphicFrameLocks noGrp="1"/>
          </p:cNvGraphicFramePr>
          <p:nvPr/>
        </p:nvGraphicFramePr>
        <p:xfrm>
          <a:off x="452672" y="1772820"/>
          <a:ext cx="10571390" cy="3960440"/>
        </p:xfrm>
        <a:graphic>
          <a:graphicData uri="http://schemas.openxmlformats.org/drawingml/2006/table">
            <a:tbl>
              <a:tblPr>
                <a:tableStyleId>{5C22544A-7EE6-4342-B048-85BDC9FD1C3A}</a:tableStyleId>
              </a:tblPr>
              <a:tblGrid>
                <a:gridCol w="1594800"/>
                <a:gridCol w="2877510"/>
                <a:gridCol w="3049540"/>
                <a:gridCol w="3049540"/>
              </a:tblGrid>
              <a:tr h="342763">
                <a:tc rowSpan="2">
                  <a:txBody>
                    <a:bodyPr/>
                    <a:lstStyle/>
                    <a:p>
                      <a:pPr algn="ctr" latinLnBrk="1">
                        <a:defRPr/>
                      </a:pPr>
                      <a:r>
                        <a:rPr lang="en-US" altLang="ko-KR" sz="1000" b="1" dirty="0" err="1">
                          <a:solidFill>
                            <a:schemeClr val="tx1"/>
                          </a:solidFill>
                        </a:rPr>
                        <a:t>TMypage</a:t>
                      </a:r>
                      <a:endParaRPr lang="en-US" altLang="ko-KR" sz="1000" b="1" dirty="0">
                        <a:solidFill>
                          <a:schemeClr val="tx1"/>
                        </a:solidFill>
                      </a:endParaRPr>
                    </a:p>
                    <a:p>
                      <a:pPr algn="ctr" latinLnBrk="1">
                        <a:defRPr/>
                      </a:pPr>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l" latinLnBrk="1">
                        <a:defRPr/>
                      </a:pPr>
                      <a:r>
                        <a:rPr lang="en-US" altLang="ko-KR" sz="1000" b="1">
                          <a:solidFill>
                            <a:schemeClr val="tx1"/>
                          </a:solidFill>
                        </a:rPr>
                        <a:t>SNS</a:t>
                      </a:r>
                      <a:r>
                        <a:rPr lang="ko-KR" altLang="en-US" sz="1000" b="1">
                          <a:solidFill>
                            <a:schemeClr val="tx1"/>
                          </a:solidFill>
                        </a:rPr>
                        <a:t> 페이지 이동</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lt1"/>
                    </a:solidFill>
                  </a:tcPr>
                </a:tc>
                <a:tc>
                  <a:txBody>
                    <a:bodyPr/>
                    <a:lstStyle/>
                    <a:p>
                      <a:pPr algn="l" latinLnBrk="1">
                        <a:defRPr/>
                      </a:pPr>
                      <a:r>
                        <a:rPr lang="ko-KR" altLang="en-US" sz="1000" b="1">
                          <a:solidFill>
                            <a:schemeClr val="tx1"/>
                          </a:solidFill>
                        </a:rPr>
                        <a:t>회원 탈퇴 페이지 이동</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lt1"/>
                    </a:solidFill>
                  </a:tcPr>
                </a:tc>
                <a:tc>
                  <a:txBody>
                    <a:bodyPr/>
                    <a:lstStyle/>
                    <a:p>
                      <a:pPr algn="l" latinLnBrk="1">
                        <a:defRPr/>
                      </a:pPr>
                      <a:r>
                        <a:rPr lang="ko-KR" altLang="en-US" sz="1000" b="1">
                          <a:solidFill>
                            <a:schemeClr val="tx1"/>
                          </a:solidFill>
                        </a:rPr>
                        <a:t>프로필 변경 페이지 이동</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lt1"/>
                    </a:solidFill>
                  </a:tcPr>
                </a:tc>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r>
            </a:tbl>
          </a:graphicData>
        </a:graphic>
      </p:graphicFrame>
      <p:sp>
        <p:nvSpPr>
          <p:cNvPr id="139" name="TextBox 138"/>
          <p:cNvSpPr txBox="1"/>
          <p:nvPr/>
        </p:nvSpPr>
        <p:spPr>
          <a:xfrm>
            <a:off x="11780252" y="106980"/>
            <a:ext cx="255537" cy="230832"/>
          </a:xfrm>
          <a:prstGeom prst="rect">
            <a:avLst/>
          </a:prstGeom>
          <a:noFill/>
        </p:spPr>
        <p:txBody>
          <a:bodyPr wrap="none">
            <a:spAutoFit/>
          </a:bodyPr>
          <a:lstStyle/>
          <a:p>
            <a:pPr lvl="0">
              <a:defRPr/>
            </a:pPr>
            <a:fld id="{944918D1-1C8F-48E6-92D4-4089F97E8793}" type="slidenum">
              <a:rPr lang="en-US" altLang="en-US" sz="900"/>
              <a:pPr lvl="0">
                <a:defRPr/>
              </a:pPr>
              <a:t>35</a:t>
            </a:fld>
            <a:endParaRPr lang="en-US" altLang="en-US" sz="900"/>
          </a:p>
        </p:txBody>
      </p:sp>
      <p:sp>
        <p:nvSpPr>
          <p:cNvPr id="146" name="순서도: 판단 145"/>
          <p:cNvSpPr/>
          <p:nvPr/>
        </p:nvSpPr>
        <p:spPr>
          <a:xfrm>
            <a:off x="2488788" y="3933351"/>
            <a:ext cx="1656207" cy="648081"/>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800" dirty="0">
                <a:solidFill>
                  <a:schemeClr val="dk1"/>
                </a:solidFill>
              </a:rPr>
              <a:t>TrainerMypageSnsViewOkAction</a:t>
            </a:r>
            <a:r>
              <a:rPr lang="en-US" altLang="ko-KR" sz="800" dirty="0">
                <a:solidFill>
                  <a:schemeClr val="dk1"/>
                </a:solidFill>
              </a:rPr>
              <a:t>.java</a:t>
            </a:r>
          </a:p>
        </p:txBody>
      </p:sp>
      <p:sp>
        <p:nvSpPr>
          <p:cNvPr id="152" name="직사각형 151"/>
          <p:cNvSpPr/>
          <p:nvPr/>
        </p:nvSpPr>
        <p:spPr>
          <a:xfrm>
            <a:off x="2506502" y="3060918"/>
            <a:ext cx="1619443" cy="584400"/>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200" dirty="0">
                <a:solidFill>
                  <a:schemeClr val="dk1"/>
                </a:solidFill>
              </a:rPr>
              <a:t>SNS</a:t>
            </a:r>
            <a:r>
              <a:rPr lang="ko-KR" altLang="en-US" sz="1200" dirty="0">
                <a:solidFill>
                  <a:schemeClr val="dk1"/>
                </a:solidFill>
              </a:rPr>
              <a:t>이동</a:t>
            </a:r>
            <a:r>
              <a:rPr lang="en-US" altLang="ko-KR" sz="1200" dirty="0">
                <a:solidFill>
                  <a:schemeClr val="dk1"/>
                </a:solidFill>
              </a:rPr>
              <a:t>(</a:t>
            </a:r>
            <a:r>
              <a:rPr lang="en-US" altLang="ko-KR" sz="1200" dirty="0" err="1">
                <a:solidFill>
                  <a:schemeClr val="dk1"/>
                </a:solidFill>
              </a:rPr>
              <a:t>buuton</a:t>
            </a:r>
            <a:r>
              <a:rPr lang="en-US" altLang="ko-KR" sz="1200" dirty="0">
                <a:solidFill>
                  <a:schemeClr val="dk1"/>
                </a:solidFill>
              </a:rPr>
              <a:t>)</a:t>
            </a:r>
          </a:p>
        </p:txBody>
      </p:sp>
      <p:sp>
        <p:nvSpPr>
          <p:cNvPr id="153" name="순서도: 문서 152"/>
          <p:cNvSpPr/>
          <p:nvPr/>
        </p:nvSpPr>
        <p:spPr>
          <a:xfrm>
            <a:off x="3668794" y="5175504"/>
            <a:ext cx="929505" cy="4631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200">
                <a:solidFill>
                  <a:schemeClr val="dk1"/>
                </a:solidFill>
              </a:rPr>
              <a:t>sns.jsp</a:t>
            </a:r>
          </a:p>
        </p:txBody>
      </p:sp>
      <p:sp>
        <p:nvSpPr>
          <p:cNvPr id="154" name="순서도: 문서 153"/>
          <p:cNvSpPr/>
          <p:nvPr/>
        </p:nvSpPr>
        <p:spPr>
          <a:xfrm>
            <a:off x="2102848" y="5175505"/>
            <a:ext cx="742639" cy="4631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100">
                <a:solidFill>
                  <a:schemeClr val="dk1"/>
                </a:solidFill>
              </a:rPr>
              <a:t>404.jsp</a:t>
            </a:r>
          </a:p>
        </p:txBody>
      </p:sp>
      <p:pic>
        <p:nvPicPr>
          <p:cNvPr id="155" name="그림 78" descr="모니터, 컴퓨터이(가) 표시된 사진  자동 생성된 설명"/>
          <p:cNvPicPr>
            <a:picLocks noChangeAspect="1"/>
          </p:cNvPicPr>
          <p:nvPr/>
        </p:nvPicPr>
        <p:blipFill rotWithShape="1">
          <a:blip r:embed="rId3"/>
          <a:stretch>
            <a:fillRect/>
          </a:stretch>
        </p:blipFill>
        <p:spPr>
          <a:xfrm>
            <a:off x="4491483" y="3985194"/>
            <a:ext cx="439025" cy="544395"/>
          </a:xfrm>
          <a:prstGeom prst="rect">
            <a:avLst/>
          </a:prstGeom>
        </p:spPr>
      </p:pic>
      <p:cxnSp>
        <p:nvCxnSpPr>
          <p:cNvPr id="157" name="직선 화살표 연결선 156"/>
          <p:cNvCxnSpPr/>
          <p:nvPr/>
        </p:nvCxnSpPr>
        <p:spPr>
          <a:xfrm>
            <a:off x="4121971" y="4248846"/>
            <a:ext cx="369512" cy="8545"/>
          </a:xfrm>
          <a:prstGeom prst="straightConnector1">
            <a:avLst/>
          </a:prstGeom>
          <a:ln>
            <a:solidFill>
              <a:schemeClr val="dk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59" name="직선 화살표 연결선 158"/>
          <p:cNvCxnSpPr>
            <a:stCxn id="152" idx="2"/>
            <a:endCxn id="146" idx="0"/>
          </p:cNvCxnSpPr>
          <p:nvPr/>
        </p:nvCxnSpPr>
        <p:spPr>
          <a:xfrm rot="16200000" flipH="1">
            <a:off x="3172541" y="3789001"/>
            <a:ext cx="288033" cy="668"/>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60" name="직사각형 82"/>
          <p:cNvSpPr/>
          <p:nvPr/>
        </p:nvSpPr>
        <p:spPr>
          <a:xfrm>
            <a:off x="3397610" y="3681613"/>
            <a:ext cx="1093873" cy="215444"/>
          </a:xfrm>
          <a:prstGeom prst="rect">
            <a:avLst/>
          </a:prstGeom>
        </p:spPr>
        <p:txBody>
          <a:bodyPr wrap="square">
            <a:spAutoFit/>
          </a:bodyPr>
          <a:lstStyle/>
          <a:p>
            <a:pPr lvl="0">
              <a:defRPr/>
            </a:pPr>
            <a:r>
              <a:rPr lang="en-US" altLang="ko-KR" sz="800">
                <a:solidFill>
                  <a:srgbClr val="42C7F1"/>
                </a:solidFill>
              </a:rPr>
              <a:t>TrainerId</a:t>
            </a:r>
          </a:p>
        </p:txBody>
      </p:sp>
      <p:sp>
        <p:nvSpPr>
          <p:cNvPr id="161" name="직사각형 82"/>
          <p:cNvSpPr/>
          <p:nvPr/>
        </p:nvSpPr>
        <p:spPr>
          <a:xfrm>
            <a:off x="3466326" y="4824462"/>
            <a:ext cx="1093873" cy="215444"/>
          </a:xfrm>
          <a:prstGeom prst="rect">
            <a:avLst/>
          </a:prstGeom>
        </p:spPr>
        <p:txBody>
          <a:bodyPr wrap="square">
            <a:spAutoFit/>
          </a:bodyPr>
          <a:lstStyle/>
          <a:p>
            <a:pPr lvl="0">
              <a:defRPr/>
            </a:pPr>
            <a:r>
              <a:rPr lang="en-US" altLang="ko-KR" sz="800"/>
              <a:t>YES</a:t>
            </a:r>
          </a:p>
        </p:txBody>
      </p:sp>
      <p:sp>
        <p:nvSpPr>
          <p:cNvPr id="162" name="직사각형 82"/>
          <p:cNvSpPr/>
          <p:nvPr/>
        </p:nvSpPr>
        <p:spPr>
          <a:xfrm>
            <a:off x="2222351" y="4824462"/>
            <a:ext cx="1093873" cy="215444"/>
          </a:xfrm>
          <a:prstGeom prst="rect">
            <a:avLst/>
          </a:prstGeom>
        </p:spPr>
        <p:txBody>
          <a:bodyPr wrap="square">
            <a:spAutoFit/>
          </a:bodyPr>
          <a:lstStyle/>
          <a:p>
            <a:pPr lvl="0">
              <a:defRPr/>
            </a:pPr>
            <a:r>
              <a:rPr lang="en-US" altLang="ko-KR" sz="800"/>
              <a:t>NO</a:t>
            </a:r>
          </a:p>
        </p:txBody>
      </p:sp>
      <p:cxnSp>
        <p:nvCxnSpPr>
          <p:cNvPr id="163" name="직선 화살표 연결선 162"/>
          <p:cNvCxnSpPr>
            <a:stCxn id="146" idx="1"/>
            <a:endCxn id="154" idx="0"/>
          </p:cNvCxnSpPr>
          <p:nvPr/>
        </p:nvCxnSpPr>
        <p:spPr>
          <a:xfrm rot="5400000">
            <a:off x="2022421" y="4709138"/>
            <a:ext cx="918113" cy="1462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64" name="직선 화살표 연결선 163"/>
          <p:cNvCxnSpPr>
            <a:stCxn id="146" idx="3"/>
            <a:endCxn id="153" idx="0"/>
          </p:cNvCxnSpPr>
          <p:nvPr/>
        </p:nvCxnSpPr>
        <p:spPr>
          <a:xfrm rot="5400000">
            <a:off x="3680214" y="4710724"/>
            <a:ext cx="918112" cy="11449"/>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7" name="직사각형 82"/>
          <p:cNvSpPr/>
          <p:nvPr/>
        </p:nvSpPr>
        <p:spPr>
          <a:xfrm>
            <a:off x="4135484" y="4562382"/>
            <a:ext cx="1093873" cy="215444"/>
          </a:xfrm>
          <a:prstGeom prst="rect">
            <a:avLst/>
          </a:prstGeom>
        </p:spPr>
        <p:txBody>
          <a:bodyPr wrap="square">
            <a:spAutoFit/>
          </a:bodyPr>
          <a:lstStyle/>
          <a:p>
            <a:pPr lvl="0">
              <a:defRPr/>
            </a:pPr>
            <a:r>
              <a:rPr lang="en-US" altLang="ko-KR" sz="800" dirty="0" smtClean="0"/>
              <a:t>DG_TRAINER</a:t>
            </a:r>
          </a:p>
        </p:txBody>
      </p:sp>
      <p:sp>
        <p:nvSpPr>
          <p:cNvPr id="178" name="순서도: 판단 177"/>
          <p:cNvSpPr/>
          <p:nvPr/>
        </p:nvSpPr>
        <p:spPr>
          <a:xfrm>
            <a:off x="5443560" y="3909068"/>
            <a:ext cx="1656207" cy="648081"/>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800">
                <a:solidFill>
                  <a:schemeClr val="dk1"/>
                </a:solidFill>
              </a:rPr>
              <a:t>TrainerMypageDrawalViewOkAction</a:t>
            </a:r>
            <a:r>
              <a:rPr lang="en-US" altLang="ko-KR" sz="800">
                <a:solidFill>
                  <a:schemeClr val="dk1"/>
                </a:solidFill>
              </a:rPr>
              <a:t>.java</a:t>
            </a:r>
          </a:p>
        </p:txBody>
      </p:sp>
      <p:sp>
        <p:nvSpPr>
          <p:cNvPr id="179" name="직사각형 178"/>
          <p:cNvSpPr/>
          <p:nvPr/>
        </p:nvSpPr>
        <p:spPr>
          <a:xfrm>
            <a:off x="5461274" y="3036634"/>
            <a:ext cx="1619443" cy="584400"/>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200">
                <a:solidFill>
                  <a:schemeClr val="dk1"/>
                </a:solidFill>
              </a:rPr>
              <a:t>회원탈퇴</a:t>
            </a:r>
            <a:r>
              <a:rPr lang="en-US" altLang="ko-KR" sz="1200">
                <a:solidFill>
                  <a:schemeClr val="dk1"/>
                </a:solidFill>
              </a:rPr>
              <a:t>(buuton)</a:t>
            </a:r>
          </a:p>
        </p:txBody>
      </p:sp>
      <p:sp>
        <p:nvSpPr>
          <p:cNvPr id="180" name="순서도: 문서 179"/>
          <p:cNvSpPr/>
          <p:nvPr/>
        </p:nvSpPr>
        <p:spPr>
          <a:xfrm>
            <a:off x="6623566" y="5151221"/>
            <a:ext cx="929505" cy="4631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200">
                <a:solidFill>
                  <a:schemeClr val="dk1"/>
                </a:solidFill>
              </a:rPr>
              <a:t>TwithDrawal.jsp</a:t>
            </a:r>
          </a:p>
        </p:txBody>
      </p:sp>
      <p:sp>
        <p:nvSpPr>
          <p:cNvPr id="181" name="순서도: 문서 180"/>
          <p:cNvSpPr/>
          <p:nvPr/>
        </p:nvSpPr>
        <p:spPr>
          <a:xfrm>
            <a:off x="5057620" y="5151222"/>
            <a:ext cx="742639" cy="4631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100">
                <a:solidFill>
                  <a:schemeClr val="dk1"/>
                </a:solidFill>
              </a:rPr>
              <a:t>404.jsp</a:t>
            </a:r>
          </a:p>
        </p:txBody>
      </p:sp>
      <p:pic>
        <p:nvPicPr>
          <p:cNvPr id="182" name="그림 78" descr="모니터, 컴퓨터이(가) 표시된 사진  자동 생성된 설명"/>
          <p:cNvPicPr>
            <a:picLocks noChangeAspect="1"/>
          </p:cNvPicPr>
          <p:nvPr/>
        </p:nvPicPr>
        <p:blipFill rotWithShape="1">
          <a:blip r:embed="rId3"/>
          <a:stretch>
            <a:fillRect/>
          </a:stretch>
        </p:blipFill>
        <p:spPr>
          <a:xfrm>
            <a:off x="7446255" y="3960911"/>
            <a:ext cx="439025" cy="544395"/>
          </a:xfrm>
          <a:prstGeom prst="rect">
            <a:avLst/>
          </a:prstGeom>
        </p:spPr>
      </p:pic>
      <p:cxnSp>
        <p:nvCxnSpPr>
          <p:cNvPr id="183" name="직선 화살표 연결선 182"/>
          <p:cNvCxnSpPr/>
          <p:nvPr/>
        </p:nvCxnSpPr>
        <p:spPr>
          <a:xfrm>
            <a:off x="7076743" y="4224563"/>
            <a:ext cx="369512" cy="8545"/>
          </a:xfrm>
          <a:prstGeom prst="straightConnector1">
            <a:avLst/>
          </a:prstGeom>
          <a:ln>
            <a:solidFill>
              <a:schemeClr val="dk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4" name="직선 화살표 연결선 183"/>
          <p:cNvCxnSpPr/>
          <p:nvPr/>
        </p:nvCxnSpPr>
        <p:spPr>
          <a:xfrm rot="16200000" flipH="1">
            <a:off x="6127313" y="3764717"/>
            <a:ext cx="288033" cy="668"/>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5" name="직사각형 82"/>
          <p:cNvSpPr/>
          <p:nvPr/>
        </p:nvSpPr>
        <p:spPr>
          <a:xfrm>
            <a:off x="6352382" y="3657329"/>
            <a:ext cx="1093873" cy="215444"/>
          </a:xfrm>
          <a:prstGeom prst="rect">
            <a:avLst/>
          </a:prstGeom>
        </p:spPr>
        <p:txBody>
          <a:bodyPr wrap="square">
            <a:spAutoFit/>
          </a:bodyPr>
          <a:lstStyle/>
          <a:p>
            <a:pPr lvl="0">
              <a:defRPr/>
            </a:pPr>
            <a:r>
              <a:rPr lang="en-US" altLang="ko-KR" sz="800">
                <a:solidFill>
                  <a:srgbClr val="42C7F1"/>
                </a:solidFill>
              </a:rPr>
              <a:t>TrainerId</a:t>
            </a:r>
          </a:p>
        </p:txBody>
      </p:sp>
      <p:sp>
        <p:nvSpPr>
          <p:cNvPr id="186" name="직사각형 82"/>
          <p:cNvSpPr/>
          <p:nvPr/>
        </p:nvSpPr>
        <p:spPr>
          <a:xfrm>
            <a:off x="6421098" y="4800179"/>
            <a:ext cx="1093873" cy="215444"/>
          </a:xfrm>
          <a:prstGeom prst="rect">
            <a:avLst/>
          </a:prstGeom>
        </p:spPr>
        <p:txBody>
          <a:bodyPr wrap="square">
            <a:spAutoFit/>
          </a:bodyPr>
          <a:lstStyle/>
          <a:p>
            <a:pPr lvl="0">
              <a:defRPr/>
            </a:pPr>
            <a:r>
              <a:rPr lang="en-US" altLang="ko-KR" sz="800"/>
              <a:t>YES</a:t>
            </a:r>
          </a:p>
        </p:txBody>
      </p:sp>
      <p:sp>
        <p:nvSpPr>
          <p:cNvPr id="187" name="직사각형 82"/>
          <p:cNvSpPr/>
          <p:nvPr/>
        </p:nvSpPr>
        <p:spPr>
          <a:xfrm>
            <a:off x="5177123" y="4800179"/>
            <a:ext cx="1093873" cy="215444"/>
          </a:xfrm>
          <a:prstGeom prst="rect">
            <a:avLst/>
          </a:prstGeom>
        </p:spPr>
        <p:txBody>
          <a:bodyPr wrap="square">
            <a:spAutoFit/>
          </a:bodyPr>
          <a:lstStyle/>
          <a:p>
            <a:pPr lvl="0">
              <a:defRPr/>
            </a:pPr>
            <a:r>
              <a:rPr lang="en-US" altLang="ko-KR" sz="800"/>
              <a:t>NO</a:t>
            </a:r>
          </a:p>
        </p:txBody>
      </p:sp>
      <p:cxnSp>
        <p:nvCxnSpPr>
          <p:cNvPr id="188" name="직선 화살표 연결선 187"/>
          <p:cNvCxnSpPr/>
          <p:nvPr/>
        </p:nvCxnSpPr>
        <p:spPr>
          <a:xfrm rot="5400000">
            <a:off x="4977193" y="4657123"/>
            <a:ext cx="918113" cy="1462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89" name="직선 화살표 연결선 188"/>
          <p:cNvCxnSpPr/>
          <p:nvPr/>
        </p:nvCxnSpPr>
        <p:spPr>
          <a:xfrm rot="5400000">
            <a:off x="6634986" y="4686440"/>
            <a:ext cx="918112" cy="11449"/>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90" name="직사각형 82"/>
          <p:cNvSpPr/>
          <p:nvPr/>
        </p:nvSpPr>
        <p:spPr>
          <a:xfrm>
            <a:off x="7222032" y="4462746"/>
            <a:ext cx="1093873" cy="214567"/>
          </a:xfrm>
          <a:prstGeom prst="rect">
            <a:avLst/>
          </a:prstGeom>
        </p:spPr>
        <p:txBody>
          <a:bodyPr wrap="square">
            <a:spAutoFit/>
          </a:bodyPr>
          <a:lstStyle/>
          <a:p>
            <a:pPr lvl="0">
              <a:defRPr/>
            </a:pPr>
            <a:r>
              <a:rPr lang="en-US" altLang="ko-KR" sz="800" dirty="0"/>
              <a:t>DG_TRAINER</a:t>
            </a:r>
          </a:p>
        </p:txBody>
      </p:sp>
      <p:sp>
        <p:nvSpPr>
          <p:cNvPr id="216" name="순서도: 판단 215"/>
          <p:cNvSpPr/>
          <p:nvPr/>
        </p:nvSpPr>
        <p:spPr>
          <a:xfrm>
            <a:off x="8582343" y="3997205"/>
            <a:ext cx="1656207" cy="648081"/>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800">
                <a:solidFill>
                  <a:schemeClr val="dk1"/>
                </a:solidFill>
              </a:rPr>
              <a:t>TrainerMypageMypageModifyViewOkAction</a:t>
            </a:r>
            <a:r>
              <a:rPr lang="en-US" altLang="ko-KR" sz="800">
                <a:solidFill>
                  <a:schemeClr val="dk1"/>
                </a:solidFill>
              </a:rPr>
              <a:t>.java</a:t>
            </a:r>
          </a:p>
        </p:txBody>
      </p:sp>
      <p:sp>
        <p:nvSpPr>
          <p:cNvPr id="217" name="직사각형 216"/>
          <p:cNvSpPr/>
          <p:nvPr/>
        </p:nvSpPr>
        <p:spPr>
          <a:xfrm>
            <a:off x="8600057" y="3124772"/>
            <a:ext cx="1619443" cy="584400"/>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200">
                <a:solidFill>
                  <a:schemeClr val="dk1"/>
                </a:solidFill>
              </a:rPr>
              <a:t>프로필변경</a:t>
            </a:r>
            <a:r>
              <a:rPr lang="en-US" altLang="ko-KR" sz="1200">
                <a:solidFill>
                  <a:schemeClr val="dk1"/>
                </a:solidFill>
              </a:rPr>
              <a:t>(buuton)</a:t>
            </a:r>
          </a:p>
        </p:txBody>
      </p:sp>
      <p:sp>
        <p:nvSpPr>
          <p:cNvPr id="218" name="순서도: 문서 217"/>
          <p:cNvSpPr/>
          <p:nvPr/>
        </p:nvSpPr>
        <p:spPr>
          <a:xfrm>
            <a:off x="9762349" y="5239359"/>
            <a:ext cx="929505" cy="4631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200">
                <a:solidFill>
                  <a:schemeClr val="dk1"/>
                </a:solidFill>
              </a:rPr>
              <a:t>TMypageModify.jsp</a:t>
            </a:r>
          </a:p>
        </p:txBody>
      </p:sp>
      <p:sp>
        <p:nvSpPr>
          <p:cNvPr id="219" name="순서도: 문서 218"/>
          <p:cNvSpPr/>
          <p:nvPr/>
        </p:nvSpPr>
        <p:spPr>
          <a:xfrm>
            <a:off x="8196403" y="5239360"/>
            <a:ext cx="742639" cy="4631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100">
                <a:solidFill>
                  <a:schemeClr val="dk1"/>
                </a:solidFill>
              </a:rPr>
              <a:t>404.jsp</a:t>
            </a:r>
          </a:p>
        </p:txBody>
      </p:sp>
      <p:pic>
        <p:nvPicPr>
          <p:cNvPr id="220" name="그림 78" descr="모니터, 컴퓨터이(가) 표시된 사진  자동 생성된 설명"/>
          <p:cNvPicPr>
            <a:picLocks noChangeAspect="1"/>
          </p:cNvPicPr>
          <p:nvPr/>
        </p:nvPicPr>
        <p:blipFill rotWithShape="1">
          <a:blip r:embed="rId3"/>
          <a:stretch>
            <a:fillRect/>
          </a:stretch>
        </p:blipFill>
        <p:spPr>
          <a:xfrm>
            <a:off x="10585037" y="4049048"/>
            <a:ext cx="439025" cy="544395"/>
          </a:xfrm>
          <a:prstGeom prst="rect">
            <a:avLst/>
          </a:prstGeom>
        </p:spPr>
      </p:pic>
      <p:cxnSp>
        <p:nvCxnSpPr>
          <p:cNvPr id="221" name="직선 화살표 연결선 220"/>
          <p:cNvCxnSpPr/>
          <p:nvPr/>
        </p:nvCxnSpPr>
        <p:spPr>
          <a:xfrm>
            <a:off x="10215525" y="4312701"/>
            <a:ext cx="369512" cy="8545"/>
          </a:xfrm>
          <a:prstGeom prst="straightConnector1">
            <a:avLst/>
          </a:prstGeom>
          <a:ln>
            <a:solidFill>
              <a:schemeClr val="dk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22" name="직선 화살표 연결선 221"/>
          <p:cNvCxnSpPr/>
          <p:nvPr/>
        </p:nvCxnSpPr>
        <p:spPr>
          <a:xfrm rot="16200000" flipH="1">
            <a:off x="9266096" y="3852855"/>
            <a:ext cx="288033" cy="668"/>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23" name="직사각형 82"/>
          <p:cNvSpPr/>
          <p:nvPr/>
        </p:nvSpPr>
        <p:spPr>
          <a:xfrm>
            <a:off x="9491165" y="3745467"/>
            <a:ext cx="1093873" cy="215444"/>
          </a:xfrm>
          <a:prstGeom prst="rect">
            <a:avLst/>
          </a:prstGeom>
        </p:spPr>
        <p:txBody>
          <a:bodyPr wrap="square">
            <a:spAutoFit/>
          </a:bodyPr>
          <a:lstStyle/>
          <a:p>
            <a:pPr lvl="0">
              <a:defRPr/>
            </a:pPr>
            <a:r>
              <a:rPr lang="en-US" altLang="ko-KR" sz="800">
                <a:solidFill>
                  <a:srgbClr val="42C7F1"/>
                </a:solidFill>
              </a:rPr>
              <a:t>TrainerId</a:t>
            </a:r>
          </a:p>
        </p:txBody>
      </p:sp>
      <p:sp>
        <p:nvSpPr>
          <p:cNvPr id="224" name="직사각형 82"/>
          <p:cNvSpPr/>
          <p:nvPr/>
        </p:nvSpPr>
        <p:spPr>
          <a:xfrm>
            <a:off x="9559881" y="4888316"/>
            <a:ext cx="1093873" cy="215444"/>
          </a:xfrm>
          <a:prstGeom prst="rect">
            <a:avLst/>
          </a:prstGeom>
        </p:spPr>
        <p:txBody>
          <a:bodyPr wrap="square">
            <a:spAutoFit/>
          </a:bodyPr>
          <a:lstStyle/>
          <a:p>
            <a:pPr lvl="0">
              <a:defRPr/>
            </a:pPr>
            <a:r>
              <a:rPr lang="en-US" altLang="ko-KR" sz="800"/>
              <a:t>YES</a:t>
            </a:r>
          </a:p>
        </p:txBody>
      </p:sp>
      <p:sp>
        <p:nvSpPr>
          <p:cNvPr id="225" name="직사각형 82"/>
          <p:cNvSpPr/>
          <p:nvPr/>
        </p:nvSpPr>
        <p:spPr>
          <a:xfrm>
            <a:off x="8315905" y="4888316"/>
            <a:ext cx="1093874" cy="215444"/>
          </a:xfrm>
          <a:prstGeom prst="rect">
            <a:avLst/>
          </a:prstGeom>
        </p:spPr>
        <p:txBody>
          <a:bodyPr wrap="square">
            <a:spAutoFit/>
          </a:bodyPr>
          <a:lstStyle/>
          <a:p>
            <a:pPr lvl="0">
              <a:defRPr/>
            </a:pPr>
            <a:r>
              <a:rPr lang="en-US" altLang="ko-KR" sz="800"/>
              <a:t>NO</a:t>
            </a:r>
          </a:p>
        </p:txBody>
      </p:sp>
      <p:cxnSp>
        <p:nvCxnSpPr>
          <p:cNvPr id="226" name="직선 화살표 연결선 225"/>
          <p:cNvCxnSpPr/>
          <p:nvPr/>
        </p:nvCxnSpPr>
        <p:spPr>
          <a:xfrm rot="5400000">
            <a:off x="8115976" y="4772993"/>
            <a:ext cx="918113" cy="1462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27" name="직선 화살표 연결선 226"/>
          <p:cNvCxnSpPr/>
          <p:nvPr/>
        </p:nvCxnSpPr>
        <p:spPr>
          <a:xfrm rot="5400000">
            <a:off x="9773769" y="4774578"/>
            <a:ext cx="918112" cy="11449"/>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28" name="직사각형 82"/>
          <p:cNvSpPr/>
          <p:nvPr/>
        </p:nvSpPr>
        <p:spPr>
          <a:xfrm>
            <a:off x="10257612" y="4538002"/>
            <a:ext cx="1093873" cy="214567"/>
          </a:xfrm>
          <a:prstGeom prst="rect">
            <a:avLst/>
          </a:prstGeom>
        </p:spPr>
        <p:txBody>
          <a:bodyPr wrap="square">
            <a:spAutoFit/>
          </a:bodyPr>
          <a:lstStyle/>
          <a:p>
            <a:pPr lvl="0">
              <a:defRPr/>
            </a:pPr>
            <a:r>
              <a:rPr lang="en-US" altLang="ko-KR" sz="800" dirty="0"/>
              <a:t>DG_TRAINER</a:t>
            </a:r>
          </a:p>
        </p:txBody>
      </p:sp>
      <p:cxnSp>
        <p:nvCxnSpPr>
          <p:cNvPr id="229" name="직선 연결선 228"/>
          <p:cNvCxnSpPr/>
          <p:nvPr/>
        </p:nvCxnSpPr>
        <p:spPr>
          <a:xfrm rot="5400000">
            <a:off x="948381" y="-1108362"/>
            <a:ext cx="304698" cy="1"/>
          </a:xfrm>
          <a:prstGeom prst="line">
            <a:avLst/>
          </a:prstGeom>
          <a:ln>
            <a:solidFill>
              <a:schemeClr val="dk1"/>
            </a:solidFill>
          </a:ln>
        </p:spPr>
        <p:style>
          <a:lnRef idx="1">
            <a:schemeClr val="accent1"/>
          </a:lnRef>
          <a:fillRef idx="0">
            <a:schemeClr val="accent1"/>
          </a:fillRef>
          <a:effectRef idx="0">
            <a:schemeClr val="accent1"/>
          </a:effectRef>
          <a:fontRef idx="minor">
            <a:schemeClr val="tx1"/>
          </a:fontRef>
        </p:style>
      </p:cxnSp>
      <p:sp>
        <p:nvSpPr>
          <p:cNvPr id="248" name="순서도: 수행의 시작/종료 5"/>
          <p:cNvSpPr/>
          <p:nvPr/>
        </p:nvSpPr>
        <p:spPr>
          <a:xfrm>
            <a:off x="2812167" y="2376542"/>
            <a:ext cx="1008112" cy="350710"/>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TMypage.jsp</a:t>
            </a:r>
          </a:p>
        </p:txBody>
      </p:sp>
      <p:cxnSp>
        <p:nvCxnSpPr>
          <p:cNvPr id="249" name="직선 화살표 연결선 248"/>
          <p:cNvCxnSpPr>
            <a:stCxn id="248" idx="2"/>
            <a:endCxn id="152" idx="0"/>
          </p:cNvCxnSpPr>
          <p:nvPr/>
        </p:nvCxnSpPr>
        <p:spPr>
          <a:xfrm rot="5400000">
            <a:off x="3149391" y="2894085"/>
            <a:ext cx="333665"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50" name="순서도: 수행의 시작/종료 5"/>
          <p:cNvSpPr/>
          <p:nvPr/>
        </p:nvSpPr>
        <p:spPr>
          <a:xfrm>
            <a:off x="5766940" y="2429223"/>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TMypage.jsp</a:t>
            </a:r>
          </a:p>
        </p:txBody>
      </p:sp>
      <p:cxnSp>
        <p:nvCxnSpPr>
          <p:cNvPr id="251" name="직선 화살표 연결선 250"/>
          <p:cNvCxnSpPr>
            <a:stCxn id="250" idx="2"/>
            <a:endCxn id="179" idx="0"/>
          </p:cNvCxnSpPr>
          <p:nvPr/>
        </p:nvCxnSpPr>
        <p:spPr>
          <a:xfrm rot="5400000">
            <a:off x="6089965" y="2855603"/>
            <a:ext cx="362062" cy="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52" name="순서도: 수행의 시작/종료 5"/>
          <p:cNvSpPr/>
          <p:nvPr/>
        </p:nvSpPr>
        <p:spPr>
          <a:xfrm>
            <a:off x="8900942" y="248190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TMypage.jsp</a:t>
            </a:r>
          </a:p>
        </p:txBody>
      </p:sp>
      <p:cxnSp>
        <p:nvCxnSpPr>
          <p:cNvPr id="253" name="직선 화살표 연결선 252"/>
          <p:cNvCxnSpPr>
            <a:stCxn id="252" idx="2"/>
            <a:endCxn id="217" idx="0"/>
          </p:cNvCxnSpPr>
          <p:nvPr/>
        </p:nvCxnSpPr>
        <p:spPr>
          <a:xfrm rot="16200000" flipH="1">
            <a:off x="9208628" y="2923622"/>
            <a:ext cx="397519" cy="478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3786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a:t>
            </a:r>
            <a:r>
              <a:rPr lang="ko-KR" altLang="en-US"/>
              <a:t> 트레이너 결제내역</a:t>
            </a:r>
          </a:p>
        </p:txBody>
      </p:sp>
      <p:graphicFrame>
        <p:nvGraphicFramePr>
          <p:cNvPr id="3" name="표 2"/>
          <p:cNvGraphicFramePr>
            <a:graphicFrameLocks noGrp="1"/>
          </p:cNvGraphicFramePr>
          <p:nvPr/>
        </p:nvGraphicFramePr>
        <p:xfrm>
          <a:off x="1197870" y="1700808"/>
          <a:ext cx="9722732" cy="4752570"/>
        </p:xfrm>
        <a:graphic>
          <a:graphicData uri="http://schemas.openxmlformats.org/drawingml/2006/table">
            <a:tbl>
              <a:tblPr>
                <a:tableStyleId>{5C22544A-7EE6-4342-B048-85BDC9FD1C3A}</a:tableStyleId>
              </a:tblPr>
              <a:tblGrid>
                <a:gridCol w="1479132"/>
                <a:gridCol w="2668810"/>
                <a:gridCol w="2828363"/>
                <a:gridCol w="2746427"/>
              </a:tblGrid>
              <a:tr h="411319">
                <a:tc rowSpan="2">
                  <a:txBody>
                    <a:bodyPr/>
                    <a:lstStyle/>
                    <a:p>
                      <a:pPr algn="ctr" latinLnBrk="1">
                        <a:defRPr/>
                      </a:pPr>
                      <a:r>
                        <a:rPr lang="en-US" altLang="ko-KR" sz="1000" b="1">
                          <a:solidFill>
                            <a:schemeClr val="tx1"/>
                          </a:solidFill>
                        </a:rPr>
                        <a:t>TpayMent</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l" latinLnBrk="1">
                        <a:defRPr/>
                      </a:pPr>
                      <a:r>
                        <a:rPr lang="en-US" altLang="ko-KR" sz="1000" b="1">
                          <a:solidFill>
                            <a:schemeClr val="tx1"/>
                          </a:solidFill>
                        </a:rPr>
                        <a:t>1 STEP. </a:t>
                      </a:r>
                      <a:r>
                        <a:rPr lang="ko-KR" altLang="en-US" sz="1000" b="0">
                          <a:solidFill>
                            <a:schemeClr val="tx1"/>
                          </a:solidFill>
                        </a:rPr>
                        <a:t>결제내역 상세보기</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algn="l" latinLnBrk="1">
                        <a:defRPr/>
                      </a:pPr>
                      <a:r>
                        <a:rPr lang="en-US" altLang="ko-KR" sz="1000" b="1">
                          <a:solidFill>
                            <a:schemeClr val="tx1"/>
                          </a:solidFill>
                        </a:rPr>
                        <a:t>2 STEP. </a:t>
                      </a:r>
                      <a:r>
                        <a:rPr lang="ko-KR" altLang="en-US" sz="1000" b="0">
                          <a:solidFill>
                            <a:schemeClr val="tx1"/>
                          </a:solidFill>
                        </a:rPr>
                        <a:t>돌아가기</a:t>
                      </a:r>
                      <a:r>
                        <a:rPr lang="en-US" altLang="ko-KR" sz="1000" b="0">
                          <a:solidFill>
                            <a:schemeClr val="tx1"/>
                          </a:solidFill>
                        </a:rPr>
                        <a:t>.</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rPr>
                        <a:t>3 STEP. </a:t>
                      </a:r>
                      <a:r>
                        <a:rPr lang="ko-KR" altLang="en-US" sz="1000" b="0">
                          <a:solidFill>
                            <a:schemeClr val="tx1"/>
                          </a:solidFill>
                        </a:rPr>
                        <a:t>리뷰보기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r>
              <a:tr h="4341251">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r>
            </a:tbl>
          </a:graphicData>
        </a:graphic>
      </p:graphicFrame>
      <p:sp>
        <p:nvSpPr>
          <p:cNvPr id="139" name="TextBox 138"/>
          <p:cNvSpPr txBox="1"/>
          <p:nvPr/>
        </p:nvSpPr>
        <p:spPr>
          <a:xfrm>
            <a:off x="11780252" y="106980"/>
            <a:ext cx="255537" cy="230832"/>
          </a:xfrm>
          <a:prstGeom prst="rect">
            <a:avLst/>
          </a:prstGeom>
          <a:noFill/>
        </p:spPr>
        <p:txBody>
          <a:bodyPr wrap="none">
            <a:spAutoFit/>
          </a:bodyPr>
          <a:lstStyle/>
          <a:p>
            <a:pPr lvl="0">
              <a:defRPr/>
            </a:pPr>
            <a:fld id="{944918D1-1C8F-48E6-92D4-4089F97E8793}" type="slidenum">
              <a:rPr lang="en-US" altLang="en-US" sz="900"/>
              <a:pPr lvl="0">
                <a:defRPr/>
              </a:pPr>
              <a:t>36</a:t>
            </a:fld>
            <a:endParaRPr lang="en-US" altLang="en-US" sz="900"/>
          </a:p>
        </p:txBody>
      </p:sp>
      <p:sp>
        <p:nvSpPr>
          <p:cNvPr id="140" name="직사각형 82"/>
          <p:cNvSpPr/>
          <p:nvPr/>
        </p:nvSpPr>
        <p:spPr>
          <a:xfrm>
            <a:off x="4380711" y="4931326"/>
            <a:ext cx="903496" cy="215444"/>
          </a:xfrm>
          <a:prstGeom prst="rect">
            <a:avLst/>
          </a:prstGeom>
        </p:spPr>
        <p:txBody>
          <a:bodyPr wrap="square">
            <a:spAutoFit/>
          </a:bodyPr>
          <a:lstStyle/>
          <a:p>
            <a:pPr lvl="0">
              <a:defRPr/>
            </a:pPr>
            <a:r>
              <a:rPr lang="en-US" altLang="ko-KR" sz="800"/>
              <a:t>DG_TRADE</a:t>
            </a:r>
          </a:p>
        </p:txBody>
      </p:sp>
      <p:sp>
        <p:nvSpPr>
          <p:cNvPr id="142" name="직사각형 141"/>
          <p:cNvSpPr/>
          <p:nvPr/>
        </p:nvSpPr>
        <p:spPr>
          <a:xfrm>
            <a:off x="3316784" y="3162650"/>
            <a:ext cx="1296162" cy="535812"/>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200">
                <a:solidFill>
                  <a:schemeClr val="dk1"/>
                </a:solidFill>
              </a:rPr>
              <a:t>게시물제목</a:t>
            </a:r>
            <a:r>
              <a:rPr lang="en-US" altLang="ko-KR" sz="1200">
                <a:solidFill>
                  <a:schemeClr val="dk1"/>
                </a:solidFill>
              </a:rPr>
              <a:t>(buuton)</a:t>
            </a:r>
          </a:p>
        </p:txBody>
      </p:sp>
      <p:sp>
        <p:nvSpPr>
          <p:cNvPr id="143" name="순서도: 문서 142"/>
          <p:cNvSpPr/>
          <p:nvPr/>
        </p:nvSpPr>
        <p:spPr>
          <a:xfrm>
            <a:off x="4061469" y="5759138"/>
            <a:ext cx="990503" cy="551321"/>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200">
                <a:solidFill>
                  <a:schemeClr val="dk1"/>
                </a:solidFill>
              </a:rPr>
              <a:t>TpaymentView.jsp</a:t>
            </a:r>
          </a:p>
        </p:txBody>
      </p:sp>
      <p:sp>
        <p:nvSpPr>
          <p:cNvPr id="144" name="순서도: 문서 143"/>
          <p:cNvSpPr/>
          <p:nvPr/>
        </p:nvSpPr>
        <p:spPr>
          <a:xfrm>
            <a:off x="2982505" y="5759138"/>
            <a:ext cx="990503" cy="551321"/>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100">
                <a:solidFill>
                  <a:schemeClr val="dk1"/>
                </a:solidFill>
              </a:rPr>
              <a:t>404.jsp</a:t>
            </a:r>
          </a:p>
        </p:txBody>
      </p:sp>
      <p:pic>
        <p:nvPicPr>
          <p:cNvPr id="145" name="그림 78" descr="모니터, 컴퓨터이(가) 표시된 사진  자동 생성된 설명"/>
          <p:cNvPicPr>
            <a:picLocks noChangeAspect="1"/>
          </p:cNvPicPr>
          <p:nvPr/>
        </p:nvPicPr>
        <p:blipFill rotWithShape="1">
          <a:blip r:embed="rId2"/>
          <a:stretch>
            <a:fillRect/>
          </a:stretch>
        </p:blipFill>
        <p:spPr>
          <a:xfrm>
            <a:off x="4612946" y="4494653"/>
            <a:ext cx="439025" cy="544395"/>
          </a:xfrm>
          <a:prstGeom prst="rect">
            <a:avLst/>
          </a:prstGeom>
        </p:spPr>
      </p:pic>
      <p:cxnSp>
        <p:nvCxnSpPr>
          <p:cNvPr id="146" name="직선 화살표 연결선 145"/>
          <p:cNvCxnSpPr/>
          <p:nvPr/>
        </p:nvCxnSpPr>
        <p:spPr>
          <a:xfrm>
            <a:off x="4291059" y="4706006"/>
            <a:ext cx="369512" cy="8545"/>
          </a:xfrm>
          <a:prstGeom prst="straightConnector1">
            <a:avLst/>
          </a:prstGeom>
          <a:ln>
            <a:solidFill>
              <a:schemeClr val="dk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47" name="직선 화살표 연결선 146"/>
          <p:cNvCxnSpPr>
            <a:endCxn id="142" idx="0"/>
          </p:cNvCxnSpPr>
          <p:nvPr/>
        </p:nvCxnSpPr>
        <p:spPr>
          <a:xfrm rot="5400000">
            <a:off x="3790853" y="2980494"/>
            <a:ext cx="356168" cy="8143"/>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48" name="직사각형 82"/>
          <p:cNvSpPr/>
          <p:nvPr/>
        </p:nvSpPr>
        <p:spPr>
          <a:xfrm>
            <a:off x="3417929" y="3901760"/>
            <a:ext cx="1093873" cy="215444"/>
          </a:xfrm>
          <a:prstGeom prst="rect">
            <a:avLst/>
          </a:prstGeom>
        </p:spPr>
        <p:txBody>
          <a:bodyPr wrap="square">
            <a:spAutoFit/>
          </a:bodyPr>
          <a:lstStyle/>
          <a:p>
            <a:pPr lvl="0">
              <a:defRPr/>
            </a:pPr>
            <a:r>
              <a:rPr lang="en-US" altLang="ko-KR" sz="800">
                <a:solidFill>
                  <a:srgbClr val="42C7F1"/>
                </a:solidFill>
              </a:rPr>
              <a:t>TradeNum</a:t>
            </a:r>
          </a:p>
        </p:txBody>
      </p:sp>
      <p:sp>
        <p:nvSpPr>
          <p:cNvPr id="149" name="직사각형 82"/>
          <p:cNvSpPr/>
          <p:nvPr/>
        </p:nvSpPr>
        <p:spPr>
          <a:xfrm>
            <a:off x="4380710" y="5399676"/>
            <a:ext cx="546937" cy="208644"/>
          </a:xfrm>
          <a:prstGeom prst="rect">
            <a:avLst/>
          </a:prstGeom>
        </p:spPr>
        <p:txBody>
          <a:bodyPr wrap="square">
            <a:spAutoFit/>
          </a:bodyPr>
          <a:lstStyle/>
          <a:p>
            <a:pPr lvl="0">
              <a:defRPr/>
            </a:pPr>
            <a:r>
              <a:rPr lang="en-US" altLang="ko-KR" sz="800"/>
              <a:t>YES</a:t>
            </a:r>
          </a:p>
        </p:txBody>
      </p:sp>
      <p:sp>
        <p:nvSpPr>
          <p:cNvPr id="150" name="직사각형 82"/>
          <p:cNvSpPr/>
          <p:nvPr/>
        </p:nvSpPr>
        <p:spPr>
          <a:xfrm>
            <a:off x="3147560" y="5399676"/>
            <a:ext cx="338447" cy="208644"/>
          </a:xfrm>
          <a:prstGeom prst="rect">
            <a:avLst/>
          </a:prstGeom>
        </p:spPr>
        <p:txBody>
          <a:bodyPr wrap="square">
            <a:spAutoFit/>
          </a:bodyPr>
          <a:lstStyle/>
          <a:p>
            <a:pPr lvl="0">
              <a:defRPr/>
            </a:pPr>
            <a:r>
              <a:rPr lang="en-US" altLang="ko-KR" sz="800"/>
              <a:t>NO</a:t>
            </a:r>
          </a:p>
        </p:txBody>
      </p:sp>
      <p:cxnSp>
        <p:nvCxnSpPr>
          <p:cNvPr id="152" name="직선 화살표 연결선 151"/>
          <p:cNvCxnSpPr/>
          <p:nvPr/>
        </p:nvCxnSpPr>
        <p:spPr>
          <a:xfrm rot="5400000">
            <a:off x="3777214" y="5226244"/>
            <a:ext cx="1044586" cy="21203"/>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80" name="직선 화살표 연결선 179"/>
          <p:cNvCxnSpPr>
            <a:stCxn id="142" idx="1"/>
          </p:cNvCxnSpPr>
          <p:nvPr/>
        </p:nvCxnSpPr>
        <p:spPr>
          <a:xfrm rot="16200000" flipH="1">
            <a:off x="2764570" y="3982771"/>
            <a:ext cx="1104428"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1" name="순서도: 판단 180"/>
          <p:cNvSpPr/>
          <p:nvPr/>
        </p:nvSpPr>
        <p:spPr>
          <a:xfrm>
            <a:off x="3100757" y="4372964"/>
            <a:ext cx="1188148" cy="666084"/>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TrainerTpayMentViewAction.java</a:t>
            </a:r>
          </a:p>
        </p:txBody>
      </p:sp>
      <p:cxnSp>
        <p:nvCxnSpPr>
          <p:cNvPr id="183" name="직선 화살표 연결선 182"/>
          <p:cNvCxnSpPr>
            <a:stCxn id="181" idx="1"/>
          </p:cNvCxnSpPr>
          <p:nvPr/>
        </p:nvCxnSpPr>
        <p:spPr>
          <a:xfrm rot="16200000" flipH="1">
            <a:off x="2574191" y="5232572"/>
            <a:ext cx="1053132"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4" name="직사각형 183"/>
          <p:cNvSpPr/>
          <p:nvPr/>
        </p:nvSpPr>
        <p:spPr>
          <a:xfrm>
            <a:off x="6037729" y="3140481"/>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돌아가기</a:t>
            </a:r>
            <a:r>
              <a:rPr lang="en-US" altLang="ko-KR" sz="1000">
                <a:solidFill>
                  <a:schemeClr val="dk1"/>
                </a:solidFill>
              </a:rPr>
              <a:t>(button)</a:t>
            </a:r>
          </a:p>
        </p:txBody>
      </p:sp>
      <p:sp>
        <p:nvSpPr>
          <p:cNvPr id="185" name="순서도: 판단 184"/>
          <p:cNvSpPr/>
          <p:nvPr/>
        </p:nvSpPr>
        <p:spPr>
          <a:xfrm>
            <a:off x="5605675" y="4095958"/>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TrainerMypageViewOkAction.java</a:t>
            </a:r>
          </a:p>
        </p:txBody>
      </p:sp>
      <p:pic>
        <p:nvPicPr>
          <p:cNvPr id="186" name="그림 78" descr="모니터, 컴퓨터이(가) 표시된 사진  자동 생성된 설명"/>
          <p:cNvPicPr>
            <a:picLocks noChangeAspect="1"/>
          </p:cNvPicPr>
          <p:nvPr/>
        </p:nvPicPr>
        <p:blipFill rotWithShape="1">
          <a:blip r:embed="rId2"/>
          <a:stretch>
            <a:fillRect/>
          </a:stretch>
        </p:blipFill>
        <p:spPr>
          <a:xfrm>
            <a:off x="7271349" y="4192351"/>
            <a:ext cx="439025" cy="544395"/>
          </a:xfrm>
          <a:prstGeom prst="rect">
            <a:avLst/>
          </a:prstGeom>
        </p:spPr>
      </p:pic>
      <p:cxnSp>
        <p:nvCxnSpPr>
          <p:cNvPr id="187" name="직선 화살표 연결선 186"/>
          <p:cNvCxnSpPr/>
          <p:nvPr/>
        </p:nvCxnSpPr>
        <p:spPr>
          <a:xfrm>
            <a:off x="6901837" y="4456003"/>
            <a:ext cx="369512" cy="8545"/>
          </a:xfrm>
          <a:prstGeom prst="straightConnector1">
            <a:avLst/>
          </a:prstGeom>
          <a:ln>
            <a:solidFill>
              <a:schemeClr val="dk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8" name="직선 화살표 연결선 187"/>
          <p:cNvCxnSpPr/>
          <p:nvPr/>
        </p:nvCxnSpPr>
        <p:spPr>
          <a:xfrm rot="16200000" flipH="1">
            <a:off x="5549318" y="3751565"/>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9" name="직사각형 82"/>
          <p:cNvSpPr/>
          <p:nvPr/>
        </p:nvSpPr>
        <p:spPr>
          <a:xfrm>
            <a:off x="6096000" y="3597458"/>
            <a:ext cx="1093873" cy="221513"/>
          </a:xfrm>
          <a:prstGeom prst="rect">
            <a:avLst/>
          </a:prstGeom>
        </p:spPr>
        <p:txBody>
          <a:bodyPr wrap="square">
            <a:spAutoFit/>
          </a:bodyPr>
          <a:lstStyle/>
          <a:p>
            <a:pPr lvl="0">
              <a:defRPr/>
            </a:pPr>
            <a:r>
              <a:rPr lang="en-US" altLang="ko-KR" sz="900">
                <a:solidFill>
                  <a:srgbClr val="42C7F1"/>
                </a:solidFill>
              </a:rPr>
              <a:t>TrainerId</a:t>
            </a:r>
          </a:p>
        </p:txBody>
      </p:sp>
      <p:sp>
        <p:nvSpPr>
          <p:cNvPr id="190" name="순서도: 문서 189"/>
          <p:cNvSpPr/>
          <p:nvPr/>
        </p:nvSpPr>
        <p:spPr>
          <a:xfrm>
            <a:off x="6793823" y="5734163"/>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TMypage.jsp</a:t>
            </a:r>
          </a:p>
        </p:txBody>
      </p:sp>
      <p:sp>
        <p:nvSpPr>
          <p:cNvPr id="191" name="순서도: 문서 190"/>
          <p:cNvSpPr/>
          <p:nvPr/>
        </p:nvSpPr>
        <p:spPr>
          <a:xfrm>
            <a:off x="5699950" y="5734163"/>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92" name="직선 화살표 연결선 191"/>
          <p:cNvCxnSpPr/>
          <p:nvPr/>
        </p:nvCxnSpPr>
        <p:spPr>
          <a:xfrm rot="5400000">
            <a:off x="5803699" y="5266104"/>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93" name="직선 화살표 연결선 192"/>
          <p:cNvCxnSpPr/>
          <p:nvPr/>
        </p:nvCxnSpPr>
        <p:spPr>
          <a:xfrm rot="5400000">
            <a:off x="6262757" y="5095083"/>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94" name="직사각형 82"/>
          <p:cNvSpPr/>
          <p:nvPr/>
        </p:nvSpPr>
        <p:spPr>
          <a:xfrm>
            <a:off x="6943925" y="5158382"/>
            <a:ext cx="1093873" cy="215444"/>
          </a:xfrm>
          <a:prstGeom prst="rect">
            <a:avLst/>
          </a:prstGeom>
        </p:spPr>
        <p:txBody>
          <a:bodyPr wrap="square">
            <a:spAutoFit/>
          </a:bodyPr>
          <a:lstStyle/>
          <a:p>
            <a:pPr lvl="0">
              <a:defRPr/>
            </a:pPr>
            <a:r>
              <a:rPr lang="en-US" altLang="ko-KR" sz="800"/>
              <a:t>YES</a:t>
            </a:r>
          </a:p>
        </p:txBody>
      </p:sp>
      <p:sp>
        <p:nvSpPr>
          <p:cNvPr id="195" name="직사각형 82"/>
          <p:cNvSpPr/>
          <p:nvPr/>
        </p:nvSpPr>
        <p:spPr>
          <a:xfrm>
            <a:off x="5699950" y="5158382"/>
            <a:ext cx="1093873" cy="215444"/>
          </a:xfrm>
          <a:prstGeom prst="rect">
            <a:avLst/>
          </a:prstGeom>
        </p:spPr>
        <p:txBody>
          <a:bodyPr wrap="square">
            <a:spAutoFit/>
          </a:bodyPr>
          <a:lstStyle/>
          <a:p>
            <a:pPr lvl="0">
              <a:defRPr/>
            </a:pPr>
            <a:r>
              <a:rPr lang="en-US" altLang="ko-KR" sz="800"/>
              <a:t>NO</a:t>
            </a:r>
          </a:p>
        </p:txBody>
      </p:sp>
      <p:sp>
        <p:nvSpPr>
          <p:cNvPr id="197" name="직사각형 82"/>
          <p:cNvSpPr/>
          <p:nvPr/>
        </p:nvSpPr>
        <p:spPr>
          <a:xfrm>
            <a:off x="7038985" y="4767897"/>
            <a:ext cx="1093873" cy="215444"/>
          </a:xfrm>
          <a:prstGeom prst="rect">
            <a:avLst/>
          </a:prstGeom>
        </p:spPr>
        <p:txBody>
          <a:bodyPr wrap="square">
            <a:spAutoFit/>
          </a:bodyPr>
          <a:lstStyle/>
          <a:p>
            <a:pPr lvl="0">
              <a:defRPr/>
            </a:pPr>
            <a:r>
              <a:rPr lang="en-US" altLang="ko-KR" sz="800"/>
              <a:t>DG_TRAINER</a:t>
            </a:r>
          </a:p>
        </p:txBody>
      </p:sp>
      <p:sp>
        <p:nvSpPr>
          <p:cNvPr id="198" name="직사각형 197"/>
          <p:cNvSpPr/>
          <p:nvPr/>
        </p:nvSpPr>
        <p:spPr>
          <a:xfrm>
            <a:off x="8790254" y="3167483"/>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리뷰보기</a:t>
            </a:r>
            <a:r>
              <a:rPr lang="en-US" altLang="ko-KR" sz="1000">
                <a:solidFill>
                  <a:schemeClr val="dk1"/>
                </a:solidFill>
              </a:rPr>
              <a:t>(button)</a:t>
            </a:r>
          </a:p>
        </p:txBody>
      </p:sp>
      <p:sp>
        <p:nvSpPr>
          <p:cNvPr id="199" name="순서도: 판단 198"/>
          <p:cNvSpPr/>
          <p:nvPr/>
        </p:nvSpPr>
        <p:spPr>
          <a:xfrm>
            <a:off x="8358199" y="4122960"/>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ReviewListOkAction.java</a:t>
            </a:r>
          </a:p>
        </p:txBody>
      </p:sp>
      <p:pic>
        <p:nvPicPr>
          <p:cNvPr id="200" name="그림 78" descr="모니터, 컴퓨터이(가) 표시된 사진  자동 생성된 설명"/>
          <p:cNvPicPr>
            <a:picLocks noChangeAspect="1"/>
          </p:cNvPicPr>
          <p:nvPr/>
        </p:nvPicPr>
        <p:blipFill rotWithShape="1">
          <a:blip r:embed="rId2"/>
          <a:stretch>
            <a:fillRect/>
          </a:stretch>
        </p:blipFill>
        <p:spPr>
          <a:xfrm>
            <a:off x="10023874" y="4219353"/>
            <a:ext cx="439025" cy="544395"/>
          </a:xfrm>
          <a:prstGeom prst="rect">
            <a:avLst/>
          </a:prstGeom>
        </p:spPr>
      </p:pic>
      <p:cxnSp>
        <p:nvCxnSpPr>
          <p:cNvPr id="201" name="직선 화살표 연결선 200"/>
          <p:cNvCxnSpPr/>
          <p:nvPr/>
        </p:nvCxnSpPr>
        <p:spPr>
          <a:xfrm>
            <a:off x="9654362" y="4483005"/>
            <a:ext cx="369512" cy="8545"/>
          </a:xfrm>
          <a:prstGeom prst="straightConnector1">
            <a:avLst/>
          </a:prstGeom>
          <a:ln>
            <a:solidFill>
              <a:schemeClr val="dk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02" name="직선 화살표 연결선 201"/>
          <p:cNvCxnSpPr/>
          <p:nvPr/>
        </p:nvCxnSpPr>
        <p:spPr>
          <a:xfrm rot="16200000" flipH="1">
            <a:off x="8301843" y="3778567"/>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03" name="직사각형 82"/>
          <p:cNvSpPr/>
          <p:nvPr/>
        </p:nvSpPr>
        <p:spPr>
          <a:xfrm>
            <a:off x="8848524" y="3624460"/>
            <a:ext cx="1093873" cy="222503"/>
          </a:xfrm>
          <a:prstGeom prst="rect">
            <a:avLst/>
          </a:prstGeom>
        </p:spPr>
        <p:txBody>
          <a:bodyPr wrap="square">
            <a:spAutoFit/>
          </a:bodyPr>
          <a:lstStyle/>
          <a:p>
            <a:pPr lvl="0">
              <a:defRPr/>
            </a:pPr>
            <a:r>
              <a:rPr lang="en-US" altLang="ko-KR" sz="900">
                <a:solidFill>
                  <a:srgbClr val="42C7F1"/>
                </a:solidFill>
              </a:rPr>
              <a:t>TrainerId</a:t>
            </a:r>
          </a:p>
        </p:txBody>
      </p:sp>
      <p:sp>
        <p:nvSpPr>
          <p:cNvPr id="204" name="순서도: 문서 203"/>
          <p:cNvSpPr/>
          <p:nvPr/>
        </p:nvSpPr>
        <p:spPr>
          <a:xfrm>
            <a:off x="9546348" y="5761166"/>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reviewView.jsp</a:t>
            </a:r>
          </a:p>
        </p:txBody>
      </p:sp>
      <p:sp>
        <p:nvSpPr>
          <p:cNvPr id="205" name="순서도: 문서 204"/>
          <p:cNvSpPr/>
          <p:nvPr/>
        </p:nvSpPr>
        <p:spPr>
          <a:xfrm>
            <a:off x="8452474" y="5761166"/>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206" name="직선 화살표 연결선 205"/>
          <p:cNvCxnSpPr/>
          <p:nvPr/>
        </p:nvCxnSpPr>
        <p:spPr>
          <a:xfrm rot="5400000">
            <a:off x="8556224" y="5293107"/>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07" name="직선 화살표 연결선 206"/>
          <p:cNvCxnSpPr/>
          <p:nvPr/>
        </p:nvCxnSpPr>
        <p:spPr>
          <a:xfrm rot="5400000">
            <a:off x="9015282" y="5122086"/>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08" name="직사각형 82"/>
          <p:cNvSpPr/>
          <p:nvPr/>
        </p:nvSpPr>
        <p:spPr>
          <a:xfrm>
            <a:off x="9696449" y="5185385"/>
            <a:ext cx="1093874" cy="215444"/>
          </a:xfrm>
          <a:prstGeom prst="rect">
            <a:avLst/>
          </a:prstGeom>
        </p:spPr>
        <p:txBody>
          <a:bodyPr wrap="square">
            <a:spAutoFit/>
          </a:bodyPr>
          <a:lstStyle/>
          <a:p>
            <a:pPr lvl="0">
              <a:defRPr/>
            </a:pPr>
            <a:r>
              <a:rPr lang="en-US" altLang="ko-KR" sz="800"/>
              <a:t>YES</a:t>
            </a:r>
          </a:p>
        </p:txBody>
      </p:sp>
      <p:sp>
        <p:nvSpPr>
          <p:cNvPr id="209" name="직사각형 82"/>
          <p:cNvSpPr/>
          <p:nvPr/>
        </p:nvSpPr>
        <p:spPr>
          <a:xfrm>
            <a:off x="8452474" y="5185385"/>
            <a:ext cx="1093873" cy="215444"/>
          </a:xfrm>
          <a:prstGeom prst="rect">
            <a:avLst/>
          </a:prstGeom>
        </p:spPr>
        <p:txBody>
          <a:bodyPr wrap="square">
            <a:spAutoFit/>
          </a:bodyPr>
          <a:lstStyle/>
          <a:p>
            <a:pPr lvl="0">
              <a:defRPr/>
            </a:pPr>
            <a:r>
              <a:rPr lang="en-US" altLang="ko-KR" sz="800"/>
              <a:t>NO</a:t>
            </a:r>
          </a:p>
        </p:txBody>
      </p:sp>
      <p:sp>
        <p:nvSpPr>
          <p:cNvPr id="210" name="직사각형 82"/>
          <p:cNvSpPr/>
          <p:nvPr/>
        </p:nvSpPr>
        <p:spPr>
          <a:xfrm>
            <a:off x="9696450" y="4707742"/>
            <a:ext cx="1093874" cy="215445"/>
          </a:xfrm>
          <a:prstGeom prst="rect">
            <a:avLst/>
          </a:prstGeom>
        </p:spPr>
        <p:txBody>
          <a:bodyPr wrap="square">
            <a:spAutoFit/>
          </a:bodyPr>
          <a:lstStyle/>
          <a:p>
            <a:pPr lvl="0">
              <a:defRPr/>
            </a:pPr>
            <a:r>
              <a:rPr lang="en-US" altLang="ko-KR" sz="800"/>
              <a:t>DG_REVIEW</a:t>
            </a:r>
          </a:p>
        </p:txBody>
      </p:sp>
      <p:cxnSp>
        <p:nvCxnSpPr>
          <p:cNvPr id="211" name="직선 화살표 연결선 210"/>
          <p:cNvCxnSpPr/>
          <p:nvPr/>
        </p:nvCxnSpPr>
        <p:spPr>
          <a:xfrm rot="5400000">
            <a:off x="6619810" y="2966277"/>
            <a:ext cx="356168" cy="8143"/>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13" name="직선 화살표 연결선 212"/>
          <p:cNvCxnSpPr/>
          <p:nvPr/>
        </p:nvCxnSpPr>
        <p:spPr>
          <a:xfrm rot="5400000">
            <a:off x="9372336" y="2985328"/>
            <a:ext cx="356168" cy="8143"/>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15" name="순서도: 수행의 시작/종료 5"/>
          <p:cNvSpPr/>
          <p:nvPr/>
        </p:nvSpPr>
        <p:spPr>
          <a:xfrm>
            <a:off x="3460809" y="2299175"/>
            <a:ext cx="1008112" cy="485325"/>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TpaymentBoard.jsp</a:t>
            </a:r>
          </a:p>
        </p:txBody>
      </p:sp>
      <p:sp>
        <p:nvSpPr>
          <p:cNvPr id="218" name="순서도: 수행의 시작/종료 5"/>
          <p:cNvSpPr/>
          <p:nvPr/>
        </p:nvSpPr>
        <p:spPr>
          <a:xfrm>
            <a:off x="6263237" y="2306940"/>
            <a:ext cx="1008112" cy="485325"/>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TpaymentBoard.jsp</a:t>
            </a:r>
          </a:p>
        </p:txBody>
      </p:sp>
      <p:sp>
        <p:nvSpPr>
          <p:cNvPr id="219" name="순서도: 수행의 시작/종료 5"/>
          <p:cNvSpPr/>
          <p:nvPr/>
        </p:nvSpPr>
        <p:spPr>
          <a:xfrm>
            <a:off x="9050436" y="2325990"/>
            <a:ext cx="1008112" cy="485325"/>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TpaymentBoard.jsp</a:t>
            </a:r>
          </a:p>
        </p:txBody>
      </p:sp>
    </p:spTree>
    <p:extLst>
      <p:ext uri="{BB962C8B-B14F-4D97-AF65-F5344CB8AC3E}">
        <p14:creationId xmlns:p14="http://schemas.microsoft.com/office/powerpoint/2010/main" val="2889723858"/>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 </a:t>
            </a:r>
            <a:r>
              <a:rPr lang="ko-KR" altLang="en-US"/>
              <a:t>트레이너 프로필 변경</a:t>
            </a:r>
          </a:p>
        </p:txBody>
      </p:sp>
      <p:graphicFrame>
        <p:nvGraphicFramePr>
          <p:cNvPr id="3" name="표 2"/>
          <p:cNvGraphicFramePr>
            <a:graphicFrameLocks noGrp="1"/>
          </p:cNvGraphicFramePr>
          <p:nvPr/>
        </p:nvGraphicFramePr>
        <p:xfrm>
          <a:off x="1197870" y="1700808"/>
          <a:ext cx="9650722" cy="4968596"/>
        </p:xfrm>
        <a:graphic>
          <a:graphicData uri="http://schemas.openxmlformats.org/drawingml/2006/table">
            <a:tbl>
              <a:tblPr>
                <a:tableStyleId>{5C22544A-7EE6-4342-B048-85BDC9FD1C3A}</a:tableStyleId>
              </a:tblPr>
              <a:tblGrid>
                <a:gridCol w="1468177"/>
                <a:gridCol w="2649044"/>
                <a:gridCol w="2807415"/>
                <a:gridCol w="2726086"/>
              </a:tblGrid>
              <a:tr h="430015">
                <a:tc rowSpan="2">
                  <a:txBody>
                    <a:bodyPr/>
                    <a:lstStyle/>
                    <a:p>
                      <a:pPr algn="ctr" latinLnBrk="1">
                        <a:defRPr/>
                      </a:pPr>
                      <a:r>
                        <a:rPr lang="en-US" altLang="ko-KR" sz="1000" b="1" dirty="0">
                          <a:solidFill>
                            <a:schemeClr val="tx1"/>
                          </a:solidFill>
                        </a:rPr>
                        <a:t>profile</a:t>
                      </a:r>
                    </a:p>
                    <a:p>
                      <a:pPr algn="ctr" latinLnBrk="1">
                        <a:defRPr/>
                      </a:pPr>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l" latinLnBrk="1">
                        <a:defRPr/>
                      </a:pPr>
                      <a:r>
                        <a:rPr lang="en-US" altLang="ko-KR" sz="1000" b="1">
                          <a:solidFill>
                            <a:schemeClr val="tx1"/>
                          </a:solidFill>
                        </a:rPr>
                        <a:t>1 STEP. </a:t>
                      </a:r>
                      <a:r>
                        <a:rPr lang="ko-KR" altLang="en-US" sz="1000" b="0">
                          <a:solidFill>
                            <a:schemeClr val="tx1"/>
                          </a:solidFill>
                        </a:rPr>
                        <a:t>프로필 변경하기</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algn="l" latinLnBrk="1">
                        <a:defRPr/>
                      </a:pPr>
                      <a:r>
                        <a:rPr lang="en-US" altLang="ko-KR" sz="1000" b="1">
                          <a:solidFill>
                            <a:schemeClr val="tx1"/>
                          </a:solidFill>
                        </a:rPr>
                        <a:t>2 STEP. </a:t>
                      </a:r>
                      <a:r>
                        <a:rPr lang="ko-KR" altLang="en-US" sz="1000" b="0">
                          <a:solidFill>
                            <a:schemeClr val="tx1"/>
                          </a:solidFill>
                        </a:rPr>
                        <a:t>프로필 변경하기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algn="l" latinLnBrk="1">
                        <a:defRPr/>
                      </a:pPr>
                      <a:r>
                        <a:rPr lang="en-US" altLang="ko-KR" sz="1000" b="1">
                          <a:solidFill>
                            <a:schemeClr val="tx1"/>
                          </a:solidFill>
                        </a:rPr>
                        <a:t>3 STEP. </a:t>
                      </a:r>
                      <a:r>
                        <a:rPr lang="ko-KR" altLang="en-US" sz="1000" b="0">
                          <a:solidFill>
                            <a:schemeClr val="tx1"/>
                          </a:solidFill>
                        </a:rPr>
                        <a:t>프로필 변경하기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r>
              <a:tr h="4538581">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en-US" altLang="ko-KR"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en-US"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r>
            </a:tbl>
          </a:graphicData>
        </a:graphic>
      </p:graphicFrame>
      <p:sp>
        <p:nvSpPr>
          <p:cNvPr id="139" name="TextBox 138"/>
          <p:cNvSpPr txBox="1"/>
          <p:nvPr/>
        </p:nvSpPr>
        <p:spPr>
          <a:xfrm>
            <a:off x="11780252" y="106980"/>
            <a:ext cx="255537" cy="230832"/>
          </a:xfrm>
          <a:prstGeom prst="rect">
            <a:avLst/>
          </a:prstGeom>
          <a:noFill/>
        </p:spPr>
        <p:txBody>
          <a:bodyPr wrap="none">
            <a:spAutoFit/>
          </a:bodyPr>
          <a:lstStyle/>
          <a:p>
            <a:pPr lvl="0">
              <a:defRPr/>
            </a:pPr>
            <a:fld id="{944918D1-1C8F-48E6-92D4-4089F97E8793}" type="slidenum">
              <a:rPr lang="en-US" altLang="en-US" sz="900"/>
              <a:pPr lvl="0">
                <a:defRPr/>
              </a:pPr>
              <a:t>37</a:t>
            </a:fld>
            <a:endParaRPr lang="en-US" altLang="en-US" sz="900"/>
          </a:p>
        </p:txBody>
      </p:sp>
      <p:sp>
        <p:nvSpPr>
          <p:cNvPr id="143" name="순서도: 수행의 시작/종료 5"/>
          <p:cNvSpPr/>
          <p:nvPr/>
        </p:nvSpPr>
        <p:spPr>
          <a:xfrm>
            <a:off x="3575685" y="2350851"/>
            <a:ext cx="1008112" cy="485325"/>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TMypageModify.jsp</a:t>
            </a:r>
          </a:p>
        </p:txBody>
      </p:sp>
      <p:sp>
        <p:nvSpPr>
          <p:cNvPr id="144" name="직사각형 143"/>
          <p:cNvSpPr/>
          <p:nvPr/>
        </p:nvSpPr>
        <p:spPr>
          <a:xfrm>
            <a:off x="3575685" y="3196221"/>
            <a:ext cx="1008112" cy="360045"/>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프로필변경</a:t>
            </a:r>
            <a:r>
              <a:rPr lang="en-US" altLang="ko-KR" sz="800">
                <a:solidFill>
                  <a:schemeClr val="dk1"/>
                </a:solidFill>
              </a:rPr>
              <a:t>(button)</a:t>
            </a:r>
          </a:p>
        </p:txBody>
      </p:sp>
      <p:sp>
        <p:nvSpPr>
          <p:cNvPr id="147" name="직사각형 146"/>
          <p:cNvSpPr/>
          <p:nvPr/>
        </p:nvSpPr>
        <p:spPr>
          <a:xfrm>
            <a:off x="3575685" y="3952312"/>
            <a:ext cx="1008112" cy="324044"/>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Profile(input,file)</a:t>
            </a:r>
          </a:p>
        </p:txBody>
      </p:sp>
      <p:sp>
        <p:nvSpPr>
          <p:cNvPr id="148" name="직사각형 147"/>
          <p:cNvSpPr/>
          <p:nvPr/>
        </p:nvSpPr>
        <p:spPr>
          <a:xfrm>
            <a:off x="3215640" y="4708410"/>
            <a:ext cx="720090" cy="288036"/>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완료</a:t>
            </a:r>
            <a:r>
              <a:rPr lang="en-US" altLang="ko-KR" sz="800">
                <a:solidFill>
                  <a:schemeClr val="dk1"/>
                </a:solidFill>
              </a:rPr>
              <a:t>(button)</a:t>
            </a:r>
          </a:p>
        </p:txBody>
      </p:sp>
      <p:sp>
        <p:nvSpPr>
          <p:cNvPr id="149" name="직사각형 148"/>
          <p:cNvSpPr/>
          <p:nvPr/>
        </p:nvSpPr>
        <p:spPr>
          <a:xfrm>
            <a:off x="4223752" y="4708410"/>
            <a:ext cx="720090" cy="288036"/>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취소</a:t>
            </a:r>
            <a:r>
              <a:rPr lang="en-US" altLang="ko-KR" sz="800">
                <a:solidFill>
                  <a:schemeClr val="dk1"/>
                </a:solidFill>
              </a:rPr>
              <a:t>(button)</a:t>
            </a:r>
          </a:p>
        </p:txBody>
      </p:sp>
      <p:cxnSp>
        <p:nvCxnSpPr>
          <p:cNvPr id="150" name="직선 화살표 연결선 149"/>
          <p:cNvCxnSpPr>
            <a:stCxn id="143" idx="2"/>
            <a:endCxn id="144" idx="0"/>
          </p:cNvCxnSpPr>
          <p:nvPr/>
        </p:nvCxnSpPr>
        <p:spPr>
          <a:xfrm rot="16200000" flipH="1">
            <a:off x="3899718" y="3016198"/>
            <a:ext cx="360045"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51" name="직선 화살표 연결선 150"/>
          <p:cNvCxnSpPr>
            <a:stCxn id="144" idx="2"/>
            <a:endCxn id="147" idx="0"/>
          </p:cNvCxnSpPr>
          <p:nvPr/>
        </p:nvCxnSpPr>
        <p:spPr>
          <a:xfrm rot="16200000" flipH="1">
            <a:off x="3881718" y="3754289"/>
            <a:ext cx="396046"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52" name="직선 화살표 연결선 151"/>
          <p:cNvCxnSpPr>
            <a:stCxn id="147" idx="1"/>
            <a:endCxn id="148" idx="0"/>
          </p:cNvCxnSpPr>
          <p:nvPr/>
        </p:nvCxnSpPr>
        <p:spPr>
          <a:xfrm rot="16200000" flipH="1">
            <a:off x="3278647" y="4411372"/>
            <a:ext cx="594076"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53" name="직선 화살표 연결선 152"/>
          <p:cNvCxnSpPr>
            <a:stCxn id="147" idx="3"/>
            <a:endCxn id="149" idx="0"/>
          </p:cNvCxnSpPr>
          <p:nvPr/>
        </p:nvCxnSpPr>
        <p:spPr>
          <a:xfrm rot="16200000" flipH="1">
            <a:off x="4286759" y="4411372"/>
            <a:ext cx="594076"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54" name="직사각형 153"/>
          <p:cNvSpPr/>
          <p:nvPr/>
        </p:nvSpPr>
        <p:spPr>
          <a:xfrm>
            <a:off x="6096000" y="2355824"/>
            <a:ext cx="1149441" cy="242662"/>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완료</a:t>
            </a:r>
            <a:r>
              <a:rPr lang="en-US" altLang="ko-KR" sz="1000">
                <a:solidFill>
                  <a:schemeClr val="dk1"/>
                </a:solidFill>
              </a:rPr>
              <a:t>(button)</a:t>
            </a:r>
          </a:p>
        </p:txBody>
      </p:sp>
      <p:sp>
        <p:nvSpPr>
          <p:cNvPr id="155" name="순서도: 판단 154"/>
          <p:cNvSpPr/>
          <p:nvPr/>
        </p:nvSpPr>
        <p:spPr>
          <a:xfrm>
            <a:off x="6096000" y="2899840"/>
            <a:ext cx="1152144" cy="540067"/>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dk1"/>
                </a:solidFill>
              </a:rPr>
              <a:t> profileModifyJS()</a:t>
            </a:r>
          </a:p>
        </p:txBody>
      </p:sp>
      <p:sp>
        <p:nvSpPr>
          <p:cNvPr id="156" name="직사각형 82"/>
          <p:cNvSpPr/>
          <p:nvPr/>
        </p:nvSpPr>
        <p:spPr>
          <a:xfrm>
            <a:off x="6973608" y="3439907"/>
            <a:ext cx="1093873" cy="215444"/>
          </a:xfrm>
          <a:prstGeom prst="rect">
            <a:avLst/>
          </a:prstGeom>
        </p:spPr>
        <p:txBody>
          <a:bodyPr wrap="square">
            <a:spAutoFit/>
          </a:bodyPr>
          <a:lstStyle/>
          <a:p>
            <a:pPr lvl="0">
              <a:defRPr/>
            </a:pPr>
            <a:r>
              <a:rPr lang="en-US" altLang="ko-KR" sz="800">
                <a:solidFill>
                  <a:srgbClr val="42C7F1"/>
                </a:solidFill>
              </a:rPr>
              <a:t>ProfileName</a:t>
            </a:r>
          </a:p>
        </p:txBody>
      </p:sp>
      <p:sp>
        <p:nvSpPr>
          <p:cNvPr id="157" name="직사각형 82"/>
          <p:cNvSpPr/>
          <p:nvPr/>
        </p:nvSpPr>
        <p:spPr>
          <a:xfrm>
            <a:off x="7425439" y="5415584"/>
            <a:ext cx="903496" cy="338094"/>
          </a:xfrm>
          <a:prstGeom prst="rect">
            <a:avLst/>
          </a:prstGeom>
        </p:spPr>
        <p:txBody>
          <a:bodyPr wrap="square">
            <a:spAutoFit/>
          </a:bodyPr>
          <a:lstStyle/>
          <a:p>
            <a:pPr lvl="0">
              <a:defRPr/>
            </a:pPr>
            <a:r>
              <a:rPr lang="en-US" altLang="ko-KR" sz="800"/>
              <a:t>PROFILENAME</a:t>
            </a:r>
          </a:p>
        </p:txBody>
      </p:sp>
      <p:pic>
        <p:nvPicPr>
          <p:cNvPr id="158" name="그림 78" descr="모니터, 컴퓨터이(가) 표시된 사진  자동 생성된 설명"/>
          <p:cNvPicPr>
            <a:picLocks noChangeAspect="1"/>
          </p:cNvPicPr>
          <p:nvPr/>
        </p:nvPicPr>
        <p:blipFill rotWithShape="1">
          <a:blip r:embed="rId3"/>
          <a:stretch>
            <a:fillRect/>
          </a:stretch>
        </p:blipFill>
        <p:spPr>
          <a:xfrm>
            <a:off x="7657675" y="4978911"/>
            <a:ext cx="439025" cy="544395"/>
          </a:xfrm>
          <a:prstGeom prst="rect">
            <a:avLst/>
          </a:prstGeom>
        </p:spPr>
      </p:pic>
      <p:cxnSp>
        <p:nvCxnSpPr>
          <p:cNvPr id="159" name="직선 화살표 연결선 158"/>
          <p:cNvCxnSpPr/>
          <p:nvPr/>
        </p:nvCxnSpPr>
        <p:spPr>
          <a:xfrm>
            <a:off x="7335788" y="5280679"/>
            <a:ext cx="369512" cy="8545"/>
          </a:xfrm>
          <a:prstGeom prst="straightConnector1">
            <a:avLst/>
          </a:prstGeom>
          <a:ln>
            <a:solidFill>
              <a:schemeClr val="dk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61" name="순서도: 판단 160"/>
          <p:cNvSpPr/>
          <p:nvPr/>
        </p:nvSpPr>
        <p:spPr>
          <a:xfrm>
            <a:off x="6008355" y="3641799"/>
            <a:ext cx="1327433" cy="702253"/>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TrainerMypageProfileModifyOkAction</a:t>
            </a:r>
          </a:p>
        </p:txBody>
      </p:sp>
      <p:sp>
        <p:nvSpPr>
          <p:cNvPr id="162" name="순서도: 문서 161"/>
          <p:cNvSpPr/>
          <p:nvPr/>
        </p:nvSpPr>
        <p:spPr>
          <a:xfrm>
            <a:off x="6973608" y="5888214"/>
            <a:ext cx="753367" cy="360045"/>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TMypageModify.jsp</a:t>
            </a:r>
          </a:p>
        </p:txBody>
      </p:sp>
      <p:sp>
        <p:nvSpPr>
          <p:cNvPr id="164" name="직사각형 82"/>
          <p:cNvSpPr/>
          <p:nvPr/>
        </p:nvSpPr>
        <p:spPr>
          <a:xfrm>
            <a:off x="6803355" y="4358981"/>
            <a:ext cx="1093873" cy="215444"/>
          </a:xfrm>
          <a:prstGeom prst="rect">
            <a:avLst/>
          </a:prstGeom>
        </p:spPr>
        <p:txBody>
          <a:bodyPr wrap="square">
            <a:spAutoFit/>
          </a:bodyPr>
          <a:lstStyle/>
          <a:p>
            <a:pPr lvl="0">
              <a:defRPr/>
            </a:pPr>
            <a:r>
              <a:rPr lang="en-US" altLang="ko-KR" sz="800">
                <a:solidFill>
                  <a:srgbClr val="42C7F1"/>
                </a:solidFill>
              </a:rPr>
              <a:t>ProfileName</a:t>
            </a:r>
          </a:p>
        </p:txBody>
      </p:sp>
      <p:sp>
        <p:nvSpPr>
          <p:cNvPr id="165" name="순서도: 문서 164"/>
          <p:cNvSpPr/>
          <p:nvPr/>
        </p:nvSpPr>
        <p:spPr>
          <a:xfrm>
            <a:off x="6008355" y="5888214"/>
            <a:ext cx="753367" cy="360045"/>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sp>
        <p:nvSpPr>
          <p:cNvPr id="166" name="순서도: 판단 165"/>
          <p:cNvSpPr/>
          <p:nvPr/>
        </p:nvSpPr>
        <p:spPr>
          <a:xfrm>
            <a:off x="6008108" y="4880088"/>
            <a:ext cx="1328784" cy="809726"/>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700">
                <a:solidFill>
                  <a:schemeClr val="dk1"/>
                </a:solidFill>
              </a:rPr>
              <a:t>TrainerMypageMypageModifyViewOkAction</a:t>
            </a:r>
            <a:r>
              <a:rPr lang="en-US" altLang="ko-KR" sz="700">
                <a:solidFill>
                  <a:schemeClr val="dk1"/>
                </a:solidFill>
              </a:rPr>
              <a:t>.java</a:t>
            </a:r>
          </a:p>
        </p:txBody>
      </p:sp>
      <p:sp>
        <p:nvSpPr>
          <p:cNvPr id="167" name="직사각형 82"/>
          <p:cNvSpPr/>
          <p:nvPr/>
        </p:nvSpPr>
        <p:spPr>
          <a:xfrm>
            <a:off x="6968313" y="5569151"/>
            <a:ext cx="546937" cy="214884"/>
          </a:xfrm>
          <a:prstGeom prst="rect">
            <a:avLst/>
          </a:prstGeom>
        </p:spPr>
        <p:txBody>
          <a:bodyPr wrap="square">
            <a:spAutoFit/>
          </a:bodyPr>
          <a:lstStyle/>
          <a:p>
            <a:pPr lvl="0">
              <a:defRPr/>
            </a:pPr>
            <a:r>
              <a:rPr lang="en-US" altLang="ko-KR" sz="800"/>
              <a:t>YES</a:t>
            </a:r>
          </a:p>
        </p:txBody>
      </p:sp>
      <p:sp>
        <p:nvSpPr>
          <p:cNvPr id="168" name="직사각형 82"/>
          <p:cNvSpPr/>
          <p:nvPr/>
        </p:nvSpPr>
        <p:spPr>
          <a:xfrm>
            <a:off x="6046592" y="5528169"/>
            <a:ext cx="338447" cy="214884"/>
          </a:xfrm>
          <a:prstGeom prst="rect">
            <a:avLst/>
          </a:prstGeom>
        </p:spPr>
        <p:txBody>
          <a:bodyPr wrap="square">
            <a:spAutoFit/>
          </a:bodyPr>
          <a:lstStyle/>
          <a:p>
            <a:pPr lvl="0">
              <a:defRPr/>
            </a:pPr>
            <a:r>
              <a:rPr lang="en-US" altLang="ko-KR" sz="800"/>
              <a:t>NO</a:t>
            </a:r>
          </a:p>
        </p:txBody>
      </p:sp>
      <p:cxnSp>
        <p:nvCxnSpPr>
          <p:cNvPr id="170" name="직선 화살표 연결선 169"/>
          <p:cNvCxnSpPr>
            <a:stCxn id="166" idx="3"/>
            <a:endCxn id="162" idx="0"/>
          </p:cNvCxnSpPr>
          <p:nvPr/>
        </p:nvCxnSpPr>
        <p:spPr>
          <a:xfrm rot="16200000" flipH="1">
            <a:off x="7041961" y="5579883"/>
            <a:ext cx="603263" cy="13398"/>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71" name="직선 화살표 연결선 170"/>
          <p:cNvCxnSpPr>
            <a:stCxn id="166" idx="1"/>
            <a:endCxn id="165" idx="1"/>
          </p:cNvCxnSpPr>
          <p:nvPr/>
        </p:nvCxnSpPr>
        <p:spPr>
          <a:xfrm rot="16200000" flipH="1">
            <a:off x="5616589" y="5676470"/>
            <a:ext cx="783285" cy="247"/>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72" name="직선 화살표 연결선 171"/>
          <p:cNvCxnSpPr>
            <a:stCxn id="161" idx="2"/>
            <a:endCxn id="166" idx="0"/>
          </p:cNvCxnSpPr>
          <p:nvPr/>
        </p:nvCxnSpPr>
        <p:spPr>
          <a:xfrm rot="16200000" flipH="1">
            <a:off x="6404269" y="4611856"/>
            <a:ext cx="536035" cy="428"/>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73" name="직선 화살표 연결선 172"/>
          <p:cNvCxnSpPr>
            <a:stCxn id="155" idx="2"/>
            <a:endCxn id="161" idx="0"/>
          </p:cNvCxnSpPr>
          <p:nvPr/>
        </p:nvCxnSpPr>
        <p:spPr>
          <a:xfrm rot="5400000">
            <a:off x="6571126" y="3540853"/>
            <a:ext cx="201892" cy="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74" name="직선 화살표 연결선 173"/>
          <p:cNvCxnSpPr>
            <a:stCxn id="154" idx="2"/>
            <a:endCxn id="155" idx="0"/>
          </p:cNvCxnSpPr>
          <p:nvPr/>
        </p:nvCxnSpPr>
        <p:spPr>
          <a:xfrm rot="16200000" flipH="1">
            <a:off x="6520719" y="2748488"/>
            <a:ext cx="301353" cy="135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5" name="직사각형 82"/>
          <p:cNvSpPr/>
          <p:nvPr/>
        </p:nvSpPr>
        <p:spPr>
          <a:xfrm>
            <a:off x="6858725" y="4612070"/>
            <a:ext cx="1093873" cy="215444"/>
          </a:xfrm>
          <a:prstGeom prst="rect">
            <a:avLst/>
          </a:prstGeom>
        </p:spPr>
        <p:txBody>
          <a:bodyPr wrap="square">
            <a:spAutoFit/>
          </a:bodyPr>
          <a:lstStyle/>
          <a:p>
            <a:pPr lvl="0">
              <a:defRPr/>
            </a:pPr>
            <a:r>
              <a:rPr lang="en-US" altLang="ko-KR" sz="800">
                <a:solidFill>
                  <a:srgbClr val="42C7F1"/>
                </a:solidFill>
              </a:rPr>
              <a:t>TrainerId</a:t>
            </a:r>
          </a:p>
        </p:txBody>
      </p:sp>
      <p:sp>
        <p:nvSpPr>
          <p:cNvPr id="176" name="직사각형 175"/>
          <p:cNvSpPr/>
          <p:nvPr/>
        </p:nvSpPr>
        <p:spPr>
          <a:xfrm>
            <a:off x="8753464" y="2393471"/>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취소</a:t>
            </a:r>
            <a:r>
              <a:rPr lang="en-US" altLang="ko-KR" sz="1000">
                <a:solidFill>
                  <a:schemeClr val="dk1"/>
                </a:solidFill>
              </a:rPr>
              <a:t>(button)</a:t>
            </a:r>
          </a:p>
        </p:txBody>
      </p:sp>
      <p:sp>
        <p:nvSpPr>
          <p:cNvPr id="177" name="순서도: 판단 176"/>
          <p:cNvSpPr/>
          <p:nvPr/>
        </p:nvSpPr>
        <p:spPr>
          <a:xfrm>
            <a:off x="8363497" y="3334195"/>
            <a:ext cx="1296162" cy="825796"/>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TrainerMypageProfileModifyOkActiona</a:t>
            </a:r>
          </a:p>
        </p:txBody>
      </p:sp>
      <p:pic>
        <p:nvPicPr>
          <p:cNvPr id="178" name="그림 78" descr="모니터, 컴퓨터이(가) 표시된 사진  자동 생성된 설명"/>
          <p:cNvPicPr>
            <a:picLocks noChangeAspect="1"/>
          </p:cNvPicPr>
          <p:nvPr/>
        </p:nvPicPr>
        <p:blipFill rotWithShape="1">
          <a:blip r:embed="rId3"/>
          <a:stretch>
            <a:fillRect/>
          </a:stretch>
        </p:blipFill>
        <p:spPr>
          <a:xfrm>
            <a:off x="9987084" y="3445341"/>
            <a:ext cx="439025" cy="544395"/>
          </a:xfrm>
          <a:prstGeom prst="rect">
            <a:avLst/>
          </a:prstGeom>
        </p:spPr>
      </p:pic>
      <p:cxnSp>
        <p:nvCxnSpPr>
          <p:cNvPr id="179" name="직선 화살표 연결선 178"/>
          <p:cNvCxnSpPr/>
          <p:nvPr/>
        </p:nvCxnSpPr>
        <p:spPr>
          <a:xfrm>
            <a:off x="9617572" y="3708993"/>
            <a:ext cx="369512" cy="8545"/>
          </a:xfrm>
          <a:prstGeom prst="straightConnector1">
            <a:avLst/>
          </a:prstGeom>
          <a:ln>
            <a:solidFill>
              <a:schemeClr val="dk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0" name="직선 화살표 연결선 179"/>
          <p:cNvCxnSpPr/>
          <p:nvPr/>
        </p:nvCxnSpPr>
        <p:spPr>
          <a:xfrm rot="16200000" flipH="1">
            <a:off x="8265053" y="3004555"/>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1" name="직사각형 82"/>
          <p:cNvSpPr/>
          <p:nvPr/>
        </p:nvSpPr>
        <p:spPr>
          <a:xfrm>
            <a:off x="8811734" y="2850448"/>
            <a:ext cx="1093873" cy="224222"/>
          </a:xfrm>
          <a:prstGeom prst="rect">
            <a:avLst/>
          </a:prstGeom>
        </p:spPr>
        <p:txBody>
          <a:bodyPr wrap="square">
            <a:spAutoFit/>
          </a:bodyPr>
          <a:lstStyle/>
          <a:p>
            <a:pPr lvl="0">
              <a:defRPr/>
            </a:pPr>
            <a:r>
              <a:rPr lang="en-US" altLang="ko-KR" sz="900">
                <a:solidFill>
                  <a:srgbClr val="42C7F1"/>
                </a:solidFill>
              </a:rPr>
              <a:t>TrainerId</a:t>
            </a:r>
          </a:p>
        </p:txBody>
      </p:sp>
      <p:sp>
        <p:nvSpPr>
          <p:cNvPr id="182" name="순서도: 문서 181"/>
          <p:cNvSpPr/>
          <p:nvPr/>
        </p:nvSpPr>
        <p:spPr>
          <a:xfrm>
            <a:off x="9509558" y="4987153"/>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TMypageModify.jsp</a:t>
            </a:r>
          </a:p>
        </p:txBody>
      </p:sp>
      <p:sp>
        <p:nvSpPr>
          <p:cNvPr id="183" name="순서도: 문서 182"/>
          <p:cNvSpPr/>
          <p:nvPr/>
        </p:nvSpPr>
        <p:spPr>
          <a:xfrm>
            <a:off x="8415684" y="4987153"/>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84" name="직선 화살표 연결선 183"/>
          <p:cNvCxnSpPr/>
          <p:nvPr/>
        </p:nvCxnSpPr>
        <p:spPr>
          <a:xfrm rot="16200000" flipH="1">
            <a:off x="8572288" y="4571947"/>
            <a:ext cx="794406"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85" name="직선 화살표 연결선 184"/>
          <p:cNvCxnSpPr/>
          <p:nvPr/>
        </p:nvCxnSpPr>
        <p:spPr>
          <a:xfrm rot="5400000">
            <a:off x="8978492" y="4348073"/>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6" name="직사각형 82"/>
          <p:cNvSpPr/>
          <p:nvPr/>
        </p:nvSpPr>
        <p:spPr>
          <a:xfrm>
            <a:off x="9659660" y="4411372"/>
            <a:ext cx="1093873" cy="215444"/>
          </a:xfrm>
          <a:prstGeom prst="rect">
            <a:avLst/>
          </a:prstGeom>
        </p:spPr>
        <p:txBody>
          <a:bodyPr wrap="square">
            <a:spAutoFit/>
          </a:bodyPr>
          <a:lstStyle/>
          <a:p>
            <a:pPr lvl="0">
              <a:defRPr/>
            </a:pPr>
            <a:r>
              <a:rPr lang="en-US" altLang="ko-KR" sz="800"/>
              <a:t>YES</a:t>
            </a:r>
          </a:p>
        </p:txBody>
      </p:sp>
      <p:sp>
        <p:nvSpPr>
          <p:cNvPr id="187" name="직사각형 82"/>
          <p:cNvSpPr/>
          <p:nvPr/>
        </p:nvSpPr>
        <p:spPr>
          <a:xfrm>
            <a:off x="8415684" y="4411372"/>
            <a:ext cx="1093873" cy="215444"/>
          </a:xfrm>
          <a:prstGeom prst="rect">
            <a:avLst/>
          </a:prstGeom>
        </p:spPr>
        <p:txBody>
          <a:bodyPr wrap="square">
            <a:spAutoFit/>
          </a:bodyPr>
          <a:lstStyle/>
          <a:p>
            <a:pPr lvl="0">
              <a:defRPr/>
            </a:pPr>
            <a:r>
              <a:rPr lang="en-US" altLang="ko-KR" sz="800"/>
              <a:t>NO</a:t>
            </a:r>
          </a:p>
        </p:txBody>
      </p:sp>
      <p:sp>
        <p:nvSpPr>
          <p:cNvPr id="188" name="직사각형 82"/>
          <p:cNvSpPr/>
          <p:nvPr/>
        </p:nvSpPr>
        <p:spPr>
          <a:xfrm>
            <a:off x="9754720" y="4020886"/>
            <a:ext cx="1093874" cy="215445"/>
          </a:xfrm>
          <a:prstGeom prst="rect">
            <a:avLst/>
          </a:prstGeom>
        </p:spPr>
        <p:txBody>
          <a:bodyPr wrap="square">
            <a:spAutoFit/>
          </a:bodyPr>
          <a:lstStyle/>
          <a:p>
            <a:pPr lvl="0">
              <a:defRPr/>
            </a:pPr>
            <a:r>
              <a:rPr lang="en-US" altLang="ko-KR" sz="800"/>
              <a:t>DG_TRAINER</a:t>
            </a:r>
          </a:p>
        </p:txBody>
      </p:sp>
      <p:pic>
        <p:nvPicPr>
          <p:cNvPr id="191" name="그림 204"/>
          <p:cNvPicPr>
            <a:picLocks noChangeAspect="1"/>
          </p:cNvPicPr>
          <p:nvPr/>
        </p:nvPicPr>
        <p:blipFill rotWithShape="1">
          <a:blip r:embed="rId4"/>
          <a:srcRect l="13420" t="13190" r="9390" b="26140"/>
          <a:stretch>
            <a:fillRect/>
          </a:stretch>
        </p:blipFill>
        <p:spPr>
          <a:xfrm>
            <a:off x="7694712" y="3847745"/>
            <a:ext cx="364950" cy="304384"/>
          </a:xfrm>
          <a:prstGeom prst="rect">
            <a:avLst/>
          </a:prstGeom>
        </p:spPr>
      </p:pic>
      <p:sp>
        <p:nvSpPr>
          <p:cNvPr id="193" name="직사각형 82"/>
          <p:cNvSpPr/>
          <p:nvPr/>
        </p:nvSpPr>
        <p:spPr>
          <a:xfrm>
            <a:off x="7425439" y="4179026"/>
            <a:ext cx="903496" cy="338094"/>
          </a:xfrm>
          <a:prstGeom prst="rect">
            <a:avLst/>
          </a:prstGeom>
        </p:spPr>
        <p:txBody>
          <a:bodyPr wrap="square">
            <a:spAutoFit/>
          </a:bodyPr>
          <a:lstStyle/>
          <a:p>
            <a:pPr lvl="0">
              <a:defRPr/>
            </a:pPr>
            <a:r>
              <a:rPr lang="en-US" altLang="ko-KR" sz="800"/>
              <a:t>PROFILENAME</a:t>
            </a:r>
          </a:p>
        </p:txBody>
      </p:sp>
      <p:cxnSp>
        <p:nvCxnSpPr>
          <p:cNvPr id="194" name="직선 화살표 연결선 193"/>
          <p:cNvCxnSpPr>
            <a:stCxn id="161" idx="3"/>
            <a:endCxn id="191" idx="1"/>
          </p:cNvCxnSpPr>
          <p:nvPr/>
        </p:nvCxnSpPr>
        <p:spPr>
          <a:xfrm>
            <a:off x="7335788" y="3992925"/>
            <a:ext cx="358924" cy="701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047330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 </a:t>
            </a:r>
            <a:r>
              <a:rPr lang="ko-KR" altLang="en-US"/>
              <a:t>트레이너 이름 수정하기</a:t>
            </a:r>
          </a:p>
        </p:txBody>
      </p:sp>
      <p:graphicFrame>
        <p:nvGraphicFramePr>
          <p:cNvPr id="3" name="표 2"/>
          <p:cNvGraphicFramePr>
            <a:graphicFrameLocks noGrp="1"/>
          </p:cNvGraphicFramePr>
          <p:nvPr/>
        </p:nvGraphicFramePr>
        <p:xfrm>
          <a:off x="1234633" y="1647627"/>
          <a:ext cx="9722731" cy="4805749"/>
        </p:xfrm>
        <a:graphic>
          <a:graphicData uri="http://schemas.openxmlformats.org/drawingml/2006/table">
            <a:tbl>
              <a:tblPr>
                <a:tableStyleId>{5C22544A-7EE6-4342-B048-85BDC9FD1C3A}</a:tableStyleId>
              </a:tblPr>
              <a:tblGrid>
                <a:gridCol w="1369688"/>
                <a:gridCol w="2736342"/>
                <a:gridCol w="2870274"/>
                <a:gridCol w="2746427"/>
              </a:tblGrid>
              <a:tr h="415921">
                <a:tc rowSpan="2">
                  <a:txBody>
                    <a:bodyPr/>
                    <a:lstStyle/>
                    <a:p>
                      <a:pPr algn="ctr" latinLnBrk="1">
                        <a:defRPr/>
                      </a:pPr>
                      <a:r>
                        <a:rPr lang="en-US" altLang="ko-KR" sz="1000" b="1" dirty="0">
                          <a:solidFill>
                            <a:schemeClr val="tx1"/>
                          </a:solidFill>
                        </a:rPr>
                        <a:t>Name</a:t>
                      </a:r>
                    </a:p>
                    <a:p>
                      <a:pPr algn="ctr" latinLnBrk="1">
                        <a:defRPr/>
                      </a:pPr>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l" latinLnBrk="1">
                        <a:defRPr/>
                      </a:pPr>
                      <a:r>
                        <a:rPr lang="en-US" altLang="ko-KR" sz="1000" b="1">
                          <a:solidFill>
                            <a:schemeClr val="tx1"/>
                          </a:solidFill>
                        </a:rPr>
                        <a:t>1 STEP. </a:t>
                      </a:r>
                      <a:r>
                        <a:rPr lang="ko-KR" altLang="en-US" sz="1000" b="0">
                          <a:solidFill>
                            <a:schemeClr val="tx1"/>
                          </a:solidFill>
                        </a:rPr>
                        <a:t>이름 수정하기</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algn="l" latinLnBrk="1">
                        <a:defRPr/>
                      </a:pPr>
                      <a:r>
                        <a:rPr lang="en-US" altLang="ko-KR" sz="1000" b="1">
                          <a:solidFill>
                            <a:schemeClr val="tx1"/>
                          </a:solidFill>
                        </a:rPr>
                        <a:t>2 STEP. </a:t>
                      </a:r>
                      <a:r>
                        <a:rPr lang="ko-KR" altLang="en-US" sz="1000" b="0">
                          <a:solidFill>
                            <a:schemeClr val="tx1"/>
                          </a:solidFill>
                        </a:rPr>
                        <a:t>이름 수정하기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algn="l" latinLnBrk="1">
                        <a:defRPr/>
                      </a:pPr>
                      <a:r>
                        <a:rPr lang="en-US" altLang="ko-KR" sz="1000" b="1">
                          <a:solidFill>
                            <a:schemeClr val="tx1"/>
                          </a:solidFill>
                        </a:rPr>
                        <a:t>3 STEP. </a:t>
                      </a:r>
                      <a:r>
                        <a:rPr lang="ko-KR" altLang="en-US" sz="1000" b="0">
                          <a:solidFill>
                            <a:schemeClr val="tx1"/>
                          </a:solidFill>
                        </a:rPr>
                        <a:t>이름 수정하기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r>
              <a:tr h="4389828">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r>
                        <a:rPr lang="en-US" altLang="ko-KR" sz="900">
                          <a:solidFill>
                            <a:schemeClr val="tx1"/>
                          </a:solidFill>
                          <a:latin typeface="+mn-ea"/>
                          <a:ea typeface="+mn-ea"/>
                          <a:cs typeface="+mn-cs"/>
                        </a:rPr>
                        <a:t>t</a:t>
                      </a: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r>
            </a:tbl>
          </a:graphicData>
        </a:graphic>
      </p:graphicFrame>
      <p:sp>
        <p:nvSpPr>
          <p:cNvPr id="139" name="TextBox 138"/>
          <p:cNvSpPr txBox="1"/>
          <p:nvPr/>
        </p:nvSpPr>
        <p:spPr>
          <a:xfrm>
            <a:off x="11780252" y="106980"/>
            <a:ext cx="322213" cy="230832"/>
          </a:xfrm>
          <a:prstGeom prst="rect">
            <a:avLst/>
          </a:prstGeom>
          <a:noFill/>
        </p:spPr>
        <p:txBody>
          <a:bodyPr wrap="none">
            <a:spAutoFit/>
          </a:bodyPr>
          <a:lstStyle/>
          <a:p>
            <a:pPr lvl="0">
              <a:defRPr/>
            </a:pPr>
            <a:fld id="{944918D1-1C8F-48E6-92D4-4089F97E8793}" type="slidenum">
              <a:rPr lang="en-US" altLang="en-US" sz="900"/>
              <a:pPr lvl="0">
                <a:defRPr/>
              </a:pPr>
              <a:t>38</a:t>
            </a:fld>
            <a:endParaRPr lang="en-US" altLang="en-US" sz="900"/>
          </a:p>
        </p:txBody>
      </p:sp>
      <p:sp>
        <p:nvSpPr>
          <p:cNvPr id="156" name="순서도: 수행의 시작/종료 5"/>
          <p:cNvSpPr/>
          <p:nvPr/>
        </p:nvSpPr>
        <p:spPr>
          <a:xfrm>
            <a:off x="3503676" y="2214672"/>
            <a:ext cx="1008112" cy="370006"/>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TMypageModify.jsp</a:t>
            </a:r>
          </a:p>
        </p:txBody>
      </p:sp>
      <p:sp>
        <p:nvSpPr>
          <p:cNvPr id="157" name="직사각형 156"/>
          <p:cNvSpPr/>
          <p:nvPr/>
        </p:nvSpPr>
        <p:spPr>
          <a:xfrm>
            <a:off x="3491472" y="3050955"/>
            <a:ext cx="1008112" cy="378045"/>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dk1"/>
                </a:solidFill>
              </a:rPr>
              <a:t>이름 수정</a:t>
            </a:r>
          </a:p>
        </p:txBody>
      </p:sp>
      <p:sp>
        <p:nvSpPr>
          <p:cNvPr id="158" name="순서도: 데이터 157"/>
          <p:cNvSpPr/>
          <p:nvPr/>
        </p:nvSpPr>
        <p:spPr>
          <a:xfrm>
            <a:off x="3455457" y="3789644"/>
            <a:ext cx="1080142" cy="359753"/>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name(input)</a:t>
            </a:r>
          </a:p>
        </p:txBody>
      </p:sp>
      <p:cxnSp>
        <p:nvCxnSpPr>
          <p:cNvPr id="159" name="직선 화살표 연결선 158"/>
          <p:cNvCxnSpPr>
            <a:endCxn id="157" idx="0"/>
          </p:cNvCxnSpPr>
          <p:nvPr/>
        </p:nvCxnSpPr>
        <p:spPr>
          <a:xfrm rot="5400000">
            <a:off x="3768491" y="2811715"/>
            <a:ext cx="466277" cy="12202"/>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61" name="직사각형 160"/>
          <p:cNvSpPr/>
          <p:nvPr/>
        </p:nvSpPr>
        <p:spPr>
          <a:xfrm>
            <a:off x="6037729" y="2267176"/>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취소</a:t>
            </a:r>
            <a:r>
              <a:rPr lang="en-US" altLang="ko-KR" sz="1000">
                <a:solidFill>
                  <a:schemeClr val="dk1"/>
                </a:solidFill>
              </a:rPr>
              <a:t>(button)</a:t>
            </a:r>
          </a:p>
        </p:txBody>
      </p:sp>
      <p:sp>
        <p:nvSpPr>
          <p:cNvPr id="162" name="순서도: 판단 161"/>
          <p:cNvSpPr/>
          <p:nvPr/>
        </p:nvSpPr>
        <p:spPr>
          <a:xfrm>
            <a:off x="5605675" y="3222653"/>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TrainerMypageViewOkAction.jjava</a:t>
            </a:r>
          </a:p>
        </p:txBody>
      </p:sp>
      <p:pic>
        <p:nvPicPr>
          <p:cNvPr id="164" name="그림 78" descr="모니터, 컴퓨터이(가) 표시된 사진  자동 생성된 설명"/>
          <p:cNvPicPr>
            <a:picLocks noChangeAspect="1"/>
          </p:cNvPicPr>
          <p:nvPr/>
        </p:nvPicPr>
        <p:blipFill rotWithShape="1">
          <a:blip r:embed="rId3"/>
          <a:stretch>
            <a:fillRect/>
          </a:stretch>
        </p:blipFill>
        <p:spPr>
          <a:xfrm>
            <a:off x="7271349" y="3319046"/>
            <a:ext cx="439025" cy="544395"/>
          </a:xfrm>
          <a:prstGeom prst="rect">
            <a:avLst/>
          </a:prstGeom>
        </p:spPr>
      </p:pic>
      <p:sp>
        <p:nvSpPr>
          <p:cNvPr id="165" name="직사각형 82"/>
          <p:cNvSpPr/>
          <p:nvPr/>
        </p:nvSpPr>
        <p:spPr>
          <a:xfrm>
            <a:off x="7046998" y="3825496"/>
            <a:ext cx="1093873" cy="215444"/>
          </a:xfrm>
          <a:prstGeom prst="rect">
            <a:avLst/>
          </a:prstGeom>
        </p:spPr>
        <p:txBody>
          <a:bodyPr wrap="square">
            <a:spAutoFit/>
          </a:bodyPr>
          <a:lstStyle/>
          <a:p>
            <a:pPr lvl="0">
              <a:defRPr/>
            </a:pPr>
            <a:r>
              <a:rPr lang="en-US" altLang="ko-KR" sz="800"/>
              <a:t>DG_TRAINER</a:t>
            </a:r>
          </a:p>
        </p:txBody>
      </p:sp>
      <p:cxnSp>
        <p:nvCxnSpPr>
          <p:cNvPr id="169" name="직선 화살표 연결선 168"/>
          <p:cNvCxnSpPr>
            <a:stCxn id="162" idx="3"/>
            <a:endCxn id="164" idx="1"/>
          </p:cNvCxnSpPr>
          <p:nvPr/>
        </p:nvCxnSpPr>
        <p:spPr>
          <a:xfrm>
            <a:off x="6901837" y="3582698"/>
            <a:ext cx="369512" cy="8545"/>
          </a:xfrm>
          <a:prstGeom prst="straightConnector1">
            <a:avLst/>
          </a:prstGeom>
          <a:ln>
            <a:solidFill>
              <a:schemeClr val="dk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0" name="직선 화살표 연결선 169"/>
          <p:cNvCxnSpPr>
            <a:stCxn id="161" idx="1"/>
          </p:cNvCxnSpPr>
          <p:nvPr/>
        </p:nvCxnSpPr>
        <p:spPr>
          <a:xfrm rot="16200000" flipH="1">
            <a:off x="5549318" y="2878260"/>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1" name="직사각형 82"/>
          <p:cNvSpPr/>
          <p:nvPr/>
        </p:nvSpPr>
        <p:spPr>
          <a:xfrm>
            <a:off x="6096000" y="2724153"/>
            <a:ext cx="1093873" cy="221513"/>
          </a:xfrm>
          <a:prstGeom prst="rect">
            <a:avLst/>
          </a:prstGeom>
        </p:spPr>
        <p:txBody>
          <a:bodyPr wrap="square">
            <a:spAutoFit/>
          </a:bodyPr>
          <a:lstStyle/>
          <a:p>
            <a:pPr lvl="0">
              <a:defRPr/>
            </a:pPr>
            <a:r>
              <a:rPr lang="en-US" altLang="ko-KR" sz="900">
                <a:solidFill>
                  <a:srgbClr val="42C7F1"/>
                </a:solidFill>
              </a:rPr>
              <a:t>TrainerId</a:t>
            </a:r>
          </a:p>
        </p:txBody>
      </p:sp>
      <p:sp>
        <p:nvSpPr>
          <p:cNvPr id="172" name="순서도: 문서 171"/>
          <p:cNvSpPr/>
          <p:nvPr/>
        </p:nvSpPr>
        <p:spPr>
          <a:xfrm>
            <a:off x="6793823" y="4860858"/>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TMypageModify.jsp</a:t>
            </a:r>
          </a:p>
        </p:txBody>
      </p:sp>
      <p:sp>
        <p:nvSpPr>
          <p:cNvPr id="173" name="순서도: 문서 172"/>
          <p:cNvSpPr/>
          <p:nvPr/>
        </p:nvSpPr>
        <p:spPr>
          <a:xfrm>
            <a:off x="5699950" y="4860858"/>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74" name="직선 화살표 연결선 173"/>
          <p:cNvCxnSpPr>
            <a:stCxn id="162" idx="2"/>
          </p:cNvCxnSpPr>
          <p:nvPr/>
        </p:nvCxnSpPr>
        <p:spPr>
          <a:xfrm rot="5400000">
            <a:off x="5803699" y="4392799"/>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75" name="직선 화살표 연결선 174"/>
          <p:cNvCxnSpPr>
            <a:stCxn id="162" idx="3"/>
          </p:cNvCxnSpPr>
          <p:nvPr/>
        </p:nvCxnSpPr>
        <p:spPr>
          <a:xfrm rot="5400000">
            <a:off x="6262757" y="4221778"/>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6" name="직사각형 82"/>
          <p:cNvSpPr/>
          <p:nvPr/>
        </p:nvSpPr>
        <p:spPr>
          <a:xfrm>
            <a:off x="6943925" y="4285077"/>
            <a:ext cx="1093873" cy="215444"/>
          </a:xfrm>
          <a:prstGeom prst="rect">
            <a:avLst/>
          </a:prstGeom>
        </p:spPr>
        <p:txBody>
          <a:bodyPr wrap="square">
            <a:spAutoFit/>
          </a:bodyPr>
          <a:lstStyle/>
          <a:p>
            <a:pPr lvl="0">
              <a:defRPr/>
            </a:pPr>
            <a:r>
              <a:rPr lang="en-US" altLang="ko-KR" sz="800"/>
              <a:t>YES</a:t>
            </a:r>
          </a:p>
        </p:txBody>
      </p:sp>
      <p:sp>
        <p:nvSpPr>
          <p:cNvPr id="178" name="직사각형 82"/>
          <p:cNvSpPr/>
          <p:nvPr/>
        </p:nvSpPr>
        <p:spPr>
          <a:xfrm>
            <a:off x="5699950" y="4285077"/>
            <a:ext cx="1093873" cy="215444"/>
          </a:xfrm>
          <a:prstGeom prst="rect">
            <a:avLst/>
          </a:prstGeom>
        </p:spPr>
        <p:txBody>
          <a:bodyPr wrap="square">
            <a:spAutoFit/>
          </a:bodyPr>
          <a:lstStyle/>
          <a:p>
            <a:pPr lvl="0">
              <a:defRPr/>
            </a:pPr>
            <a:r>
              <a:rPr lang="en-US" altLang="ko-KR" sz="800"/>
              <a:t>NO</a:t>
            </a:r>
          </a:p>
        </p:txBody>
      </p:sp>
      <p:sp>
        <p:nvSpPr>
          <p:cNvPr id="180" name="직사각형 179"/>
          <p:cNvSpPr/>
          <p:nvPr/>
        </p:nvSpPr>
        <p:spPr>
          <a:xfrm>
            <a:off x="8825473" y="2293955"/>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수정완료</a:t>
            </a:r>
            <a:r>
              <a:rPr lang="en-US" altLang="ko-KR" sz="1000">
                <a:solidFill>
                  <a:schemeClr val="dk1"/>
                </a:solidFill>
              </a:rPr>
              <a:t>(button)</a:t>
            </a:r>
          </a:p>
        </p:txBody>
      </p:sp>
      <p:sp>
        <p:nvSpPr>
          <p:cNvPr id="181" name="순서도: 판단 180"/>
          <p:cNvSpPr/>
          <p:nvPr/>
        </p:nvSpPr>
        <p:spPr>
          <a:xfrm>
            <a:off x="8393419" y="3249432"/>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TrainerMypageURLModifyOkAction.java</a:t>
            </a:r>
          </a:p>
        </p:txBody>
      </p:sp>
      <p:pic>
        <p:nvPicPr>
          <p:cNvPr id="182" name="그림 78" descr="모니터, 컴퓨터이(가) 표시된 사진  자동 생성된 설명"/>
          <p:cNvPicPr>
            <a:picLocks noChangeAspect="1"/>
          </p:cNvPicPr>
          <p:nvPr/>
        </p:nvPicPr>
        <p:blipFill rotWithShape="1">
          <a:blip r:embed="rId3"/>
          <a:stretch>
            <a:fillRect/>
          </a:stretch>
        </p:blipFill>
        <p:spPr>
          <a:xfrm>
            <a:off x="10059094" y="3345825"/>
            <a:ext cx="439025" cy="544395"/>
          </a:xfrm>
          <a:prstGeom prst="rect">
            <a:avLst/>
          </a:prstGeom>
        </p:spPr>
      </p:pic>
      <p:cxnSp>
        <p:nvCxnSpPr>
          <p:cNvPr id="183" name="직선 화살표 연결선 182"/>
          <p:cNvCxnSpPr/>
          <p:nvPr/>
        </p:nvCxnSpPr>
        <p:spPr>
          <a:xfrm>
            <a:off x="9689581" y="3609477"/>
            <a:ext cx="369512" cy="8545"/>
          </a:xfrm>
          <a:prstGeom prst="straightConnector1">
            <a:avLst/>
          </a:prstGeom>
          <a:ln>
            <a:solidFill>
              <a:schemeClr val="dk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4" name="직선 화살표 연결선 183"/>
          <p:cNvCxnSpPr/>
          <p:nvPr/>
        </p:nvCxnSpPr>
        <p:spPr>
          <a:xfrm rot="16200000" flipH="1">
            <a:off x="8337062" y="2905039"/>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5" name="직사각형 82"/>
          <p:cNvSpPr/>
          <p:nvPr/>
        </p:nvSpPr>
        <p:spPr>
          <a:xfrm>
            <a:off x="8883743" y="2683525"/>
            <a:ext cx="1093873" cy="221514"/>
          </a:xfrm>
          <a:prstGeom prst="rect">
            <a:avLst/>
          </a:prstGeom>
        </p:spPr>
        <p:txBody>
          <a:bodyPr wrap="square">
            <a:spAutoFit/>
          </a:bodyPr>
          <a:lstStyle/>
          <a:p>
            <a:pPr lvl="0">
              <a:defRPr/>
            </a:pPr>
            <a:r>
              <a:rPr lang="en-US" altLang="ko-KR" sz="900">
                <a:solidFill>
                  <a:srgbClr val="42C7F1"/>
                </a:solidFill>
              </a:rPr>
              <a:t>NAME,ID,PW</a:t>
            </a:r>
          </a:p>
        </p:txBody>
      </p:sp>
      <p:sp>
        <p:nvSpPr>
          <p:cNvPr id="186" name="순서도: 문서 185"/>
          <p:cNvSpPr/>
          <p:nvPr/>
        </p:nvSpPr>
        <p:spPr>
          <a:xfrm>
            <a:off x="9581567" y="488763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TMypageModify.jsp</a:t>
            </a:r>
          </a:p>
        </p:txBody>
      </p:sp>
      <p:sp>
        <p:nvSpPr>
          <p:cNvPr id="187" name="순서도: 문서 186"/>
          <p:cNvSpPr/>
          <p:nvPr/>
        </p:nvSpPr>
        <p:spPr>
          <a:xfrm>
            <a:off x="8487694" y="488763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88" name="직선 화살표 연결선 187"/>
          <p:cNvCxnSpPr/>
          <p:nvPr/>
        </p:nvCxnSpPr>
        <p:spPr>
          <a:xfrm rot="5400000">
            <a:off x="8591443" y="4419578"/>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89" name="직선 화살표 연결선 188"/>
          <p:cNvCxnSpPr/>
          <p:nvPr/>
        </p:nvCxnSpPr>
        <p:spPr>
          <a:xfrm rot="5400000">
            <a:off x="9050501" y="4248557"/>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90" name="직사각형 82"/>
          <p:cNvSpPr/>
          <p:nvPr/>
        </p:nvSpPr>
        <p:spPr>
          <a:xfrm>
            <a:off x="8487694" y="4311856"/>
            <a:ext cx="1093873" cy="215444"/>
          </a:xfrm>
          <a:prstGeom prst="rect">
            <a:avLst/>
          </a:prstGeom>
        </p:spPr>
        <p:txBody>
          <a:bodyPr wrap="square">
            <a:spAutoFit/>
          </a:bodyPr>
          <a:lstStyle/>
          <a:p>
            <a:pPr lvl="0">
              <a:defRPr/>
            </a:pPr>
            <a:r>
              <a:rPr lang="en-US" altLang="ko-KR" sz="800"/>
              <a:t>NO</a:t>
            </a:r>
          </a:p>
        </p:txBody>
      </p:sp>
      <p:sp>
        <p:nvSpPr>
          <p:cNvPr id="191" name="직사각형 82"/>
          <p:cNvSpPr/>
          <p:nvPr/>
        </p:nvSpPr>
        <p:spPr>
          <a:xfrm>
            <a:off x="9826729" y="4321381"/>
            <a:ext cx="1093874" cy="215444"/>
          </a:xfrm>
          <a:prstGeom prst="rect">
            <a:avLst/>
          </a:prstGeom>
        </p:spPr>
        <p:txBody>
          <a:bodyPr wrap="square">
            <a:spAutoFit/>
          </a:bodyPr>
          <a:lstStyle/>
          <a:p>
            <a:pPr lvl="0">
              <a:defRPr/>
            </a:pPr>
            <a:r>
              <a:rPr lang="en-US" altLang="ko-KR" sz="800"/>
              <a:t>YES</a:t>
            </a:r>
          </a:p>
        </p:txBody>
      </p:sp>
      <p:sp>
        <p:nvSpPr>
          <p:cNvPr id="192" name="직사각형 82"/>
          <p:cNvSpPr/>
          <p:nvPr/>
        </p:nvSpPr>
        <p:spPr>
          <a:xfrm>
            <a:off x="9689581" y="3861799"/>
            <a:ext cx="1093873" cy="215444"/>
          </a:xfrm>
          <a:prstGeom prst="rect">
            <a:avLst/>
          </a:prstGeom>
        </p:spPr>
        <p:txBody>
          <a:bodyPr wrap="square">
            <a:spAutoFit/>
          </a:bodyPr>
          <a:lstStyle/>
          <a:p>
            <a:pPr lvl="0">
              <a:defRPr/>
            </a:pPr>
            <a:r>
              <a:rPr lang="en-US" altLang="ko-KR" sz="800"/>
              <a:t>DG_TRAINER</a:t>
            </a:r>
          </a:p>
        </p:txBody>
      </p:sp>
      <p:sp>
        <p:nvSpPr>
          <p:cNvPr id="193" name="순서도: 데이터 192"/>
          <p:cNvSpPr/>
          <p:nvPr/>
        </p:nvSpPr>
        <p:spPr>
          <a:xfrm>
            <a:off x="3460220" y="4356948"/>
            <a:ext cx="1080142" cy="359753"/>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id(input)</a:t>
            </a:r>
          </a:p>
        </p:txBody>
      </p:sp>
      <p:sp>
        <p:nvSpPr>
          <p:cNvPr id="194" name="순서도: 데이터 193"/>
          <p:cNvSpPr/>
          <p:nvPr/>
        </p:nvSpPr>
        <p:spPr>
          <a:xfrm>
            <a:off x="3450695" y="4941789"/>
            <a:ext cx="1080142" cy="359753"/>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pw(input)</a:t>
            </a:r>
          </a:p>
        </p:txBody>
      </p:sp>
      <p:cxnSp>
        <p:nvCxnSpPr>
          <p:cNvPr id="197" name="직선 화살표 연결선 196"/>
          <p:cNvCxnSpPr>
            <a:stCxn id="158" idx="4"/>
            <a:endCxn id="193" idx="1"/>
          </p:cNvCxnSpPr>
          <p:nvPr/>
        </p:nvCxnSpPr>
        <p:spPr>
          <a:xfrm rot="16200000" flipH="1">
            <a:off x="3894135" y="4250792"/>
            <a:ext cx="207549" cy="4762"/>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98" name="직선 화살표 연결선 197"/>
          <p:cNvCxnSpPr>
            <a:stCxn id="193" idx="4"/>
            <a:endCxn id="194" idx="1"/>
          </p:cNvCxnSpPr>
          <p:nvPr/>
        </p:nvCxnSpPr>
        <p:spPr>
          <a:xfrm rot="5400000">
            <a:off x="3882985" y="4824482"/>
            <a:ext cx="225087" cy="9525"/>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99" name="직사각형 198"/>
          <p:cNvSpPr/>
          <p:nvPr/>
        </p:nvSpPr>
        <p:spPr>
          <a:xfrm>
            <a:off x="2603544" y="5919994"/>
            <a:ext cx="1116158"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취소</a:t>
            </a:r>
            <a:r>
              <a:rPr lang="en-US" altLang="ko-KR" sz="1000">
                <a:solidFill>
                  <a:schemeClr val="dk1"/>
                </a:solidFill>
              </a:rPr>
              <a:t>(button)</a:t>
            </a:r>
          </a:p>
        </p:txBody>
      </p:sp>
      <p:sp>
        <p:nvSpPr>
          <p:cNvPr id="200" name="직사각형 199"/>
          <p:cNvSpPr/>
          <p:nvPr/>
        </p:nvSpPr>
        <p:spPr>
          <a:xfrm>
            <a:off x="3864744" y="5919994"/>
            <a:ext cx="1116158"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수정완료</a:t>
            </a:r>
            <a:r>
              <a:rPr lang="en-US" altLang="ko-KR" sz="1000">
                <a:solidFill>
                  <a:schemeClr val="dk1"/>
                </a:solidFill>
              </a:rPr>
              <a:t>(button)</a:t>
            </a:r>
          </a:p>
        </p:txBody>
      </p:sp>
      <p:cxnSp>
        <p:nvCxnSpPr>
          <p:cNvPr id="201" name="직선 화살표 연결선 200"/>
          <p:cNvCxnSpPr>
            <a:stCxn id="157" idx="2"/>
            <a:endCxn id="158" idx="1"/>
          </p:cNvCxnSpPr>
          <p:nvPr/>
        </p:nvCxnSpPr>
        <p:spPr>
          <a:xfrm rot="16200000" flipH="1">
            <a:off x="3815206" y="3609322"/>
            <a:ext cx="360644"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04" name="직선 화살표 연결선 203"/>
          <p:cNvCxnSpPr>
            <a:stCxn id="194" idx="5"/>
            <a:endCxn id="200" idx="0"/>
          </p:cNvCxnSpPr>
          <p:nvPr/>
        </p:nvCxnSpPr>
        <p:spPr>
          <a:xfrm>
            <a:off x="4422823" y="5121666"/>
            <a:ext cx="0" cy="798328"/>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05" name="직선 화살표 연결선 204"/>
          <p:cNvCxnSpPr>
            <a:stCxn id="194" idx="2"/>
          </p:cNvCxnSpPr>
          <p:nvPr/>
        </p:nvCxnSpPr>
        <p:spPr>
          <a:xfrm rot="5400000">
            <a:off x="3132028" y="5493313"/>
            <a:ext cx="798328" cy="55033"/>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714555"/>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 </a:t>
            </a:r>
            <a:r>
              <a:rPr lang="ko-KR" altLang="en-US"/>
              <a:t>트레이너 아이디 수정하기</a:t>
            </a:r>
          </a:p>
        </p:txBody>
      </p:sp>
      <p:graphicFrame>
        <p:nvGraphicFramePr>
          <p:cNvPr id="3" name="표 2"/>
          <p:cNvGraphicFramePr>
            <a:graphicFrameLocks noGrp="1"/>
          </p:cNvGraphicFramePr>
          <p:nvPr/>
        </p:nvGraphicFramePr>
        <p:xfrm>
          <a:off x="1234633" y="1647627"/>
          <a:ext cx="9722731" cy="4805749"/>
        </p:xfrm>
        <a:graphic>
          <a:graphicData uri="http://schemas.openxmlformats.org/drawingml/2006/table">
            <a:tbl>
              <a:tblPr>
                <a:tableStyleId>{5C22544A-7EE6-4342-B048-85BDC9FD1C3A}</a:tableStyleId>
              </a:tblPr>
              <a:tblGrid>
                <a:gridCol w="1369688"/>
                <a:gridCol w="2736342"/>
                <a:gridCol w="2870274"/>
                <a:gridCol w="2746427"/>
              </a:tblGrid>
              <a:tr h="415921">
                <a:tc rowSpan="2">
                  <a:txBody>
                    <a:bodyPr/>
                    <a:lstStyle/>
                    <a:p>
                      <a:pPr algn="ctr" latinLnBrk="1">
                        <a:defRPr/>
                      </a:pPr>
                      <a:r>
                        <a:rPr lang="en-US" altLang="ko-KR" sz="1000" b="1">
                          <a:solidFill>
                            <a:schemeClr val="tx1"/>
                          </a:solidFill>
                        </a:rPr>
                        <a:t>ModifyId</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l" latinLnBrk="1">
                        <a:defRPr/>
                      </a:pPr>
                      <a:r>
                        <a:rPr lang="en-US" altLang="ko-KR" sz="1000" b="1">
                          <a:solidFill>
                            <a:schemeClr val="tx1"/>
                          </a:solidFill>
                        </a:rPr>
                        <a:t>1 STEP. </a:t>
                      </a:r>
                      <a:r>
                        <a:rPr lang="ko-KR" altLang="en-US" sz="1000" b="0">
                          <a:solidFill>
                            <a:schemeClr val="tx1"/>
                          </a:solidFill>
                        </a:rPr>
                        <a:t>아이디 수정하기</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algn="l" latinLnBrk="1">
                        <a:defRPr/>
                      </a:pPr>
                      <a:r>
                        <a:rPr lang="en-US" altLang="ko-KR" sz="1000" b="1">
                          <a:solidFill>
                            <a:schemeClr val="tx1"/>
                          </a:solidFill>
                        </a:rPr>
                        <a:t>2 STEP. </a:t>
                      </a:r>
                      <a:r>
                        <a:rPr lang="ko-KR" altLang="en-US" sz="1000" b="0">
                          <a:solidFill>
                            <a:schemeClr val="tx1"/>
                          </a:solidFill>
                        </a:rPr>
                        <a:t>아이디 수정하기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algn="l" latinLnBrk="1">
                        <a:defRPr/>
                      </a:pPr>
                      <a:r>
                        <a:rPr lang="en-US" altLang="ko-KR" sz="1000" b="1">
                          <a:solidFill>
                            <a:schemeClr val="tx1"/>
                          </a:solidFill>
                        </a:rPr>
                        <a:t>3 STEP. </a:t>
                      </a:r>
                      <a:r>
                        <a:rPr lang="ko-KR" altLang="en-US" sz="1000" b="0">
                          <a:solidFill>
                            <a:schemeClr val="tx1"/>
                          </a:solidFill>
                        </a:rPr>
                        <a:t>아이디 수정하기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r>
              <a:tr h="4389828">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r>
                        <a:rPr lang="en-US" altLang="ko-KR" sz="900">
                          <a:solidFill>
                            <a:schemeClr val="tx1"/>
                          </a:solidFill>
                          <a:latin typeface="+mn-ea"/>
                          <a:ea typeface="+mn-ea"/>
                          <a:cs typeface="+mn-cs"/>
                        </a:rPr>
                        <a:t>t</a:t>
                      </a: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r>
            </a:tbl>
          </a:graphicData>
        </a:graphic>
      </p:graphicFrame>
      <p:sp>
        <p:nvSpPr>
          <p:cNvPr id="139" name="TextBox 138"/>
          <p:cNvSpPr txBox="1"/>
          <p:nvPr/>
        </p:nvSpPr>
        <p:spPr>
          <a:xfrm>
            <a:off x="11780252" y="106980"/>
            <a:ext cx="322213" cy="230832"/>
          </a:xfrm>
          <a:prstGeom prst="rect">
            <a:avLst/>
          </a:prstGeom>
          <a:noFill/>
        </p:spPr>
        <p:txBody>
          <a:bodyPr wrap="none">
            <a:spAutoFit/>
          </a:bodyPr>
          <a:lstStyle/>
          <a:p>
            <a:pPr lvl="0">
              <a:defRPr/>
            </a:pPr>
            <a:fld id="{944918D1-1C8F-48E6-92D4-4089F97E8793}" type="slidenum">
              <a:rPr lang="en-US" altLang="en-US" sz="900"/>
              <a:pPr lvl="0">
                <a:defRPr/>
              </a:pPr>
              <a:t>39</a:t>
            </a:fld>
            <a:endParaRPr lang="en-US" altLang="en-US" sz="900"/>
          </a:p>
        </p:txBody>
      </p:sp>
      <p:sp>
        <p:nvSpPr>
          <p:cNvPr id="156" name="순서도: 수행의 시작/종료 5"/>
          <p:cNvSpPr/>
          <p:nvPr/>
        </p:nvSpPr>
        <p:spPr>
          <a:xfrm>
            <a:off x="3503676" y="2214672"/>
            <a:ext cx="1008112" cy="370006"/>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TMypageModify.jsp</a:t>
            </a:r>
          </a:p>
        </p:txBody>
      </p:sp>
      <p:sp>
        <p:nvSpPr>
          <p:cNvPr id="157" name="직사각형 156"/>
          <p:cNvSpPr/>
          <p:nvPr/>
        </p:nvSpPr>
        <p:spPr>
          <a:xfrm>
            <a:off x="3491472" y="3050955"/>
            <a:ext cx="1008112" cy="378045"/>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dk1"/>
                </a:solidFill>
              </a:rPr>
              <a:t>아이디 수정</a:t>
            </a:r>
          </a:p>
        </p:txBody>
      </p:sp>
      <p:sp>
        <p:nvSpPr>
          <p:cNvPr id="158" name="순서도: 데이터 157"/>
          <p:cNvSpPr/>
          <p:nvPr/>
        </p:nvSpPr>
        <p:spPr>
          <a:xfrm>
            <a:off x="3455457" y="3789644"/>
            <a:ext cx="1080142" cy="359753"/>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ID(input)</a:t>
            </a:r>
          </a:p>
        </p:txBody>
      </p:sp>
      <p:cxnSp>
        <p:nvCxnSpPr>
          <p:cNvPr id="159" name="직선 화살표 연결선 158"/>
          <p:cNvCxnSpPr>
            <a:endCxn id="157" idx="0"/>
          </p:cNvCxnSpPr>
          <p:nvPr/>
        </p:nvCxnSpPr>
        <p:spPr>
          <a:xfrm rot="5400000">
            <a:off x="3768491" y="2811715"/>
            <a:ext cx="466277" cy="12202"/>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61" name="직사각형 160"/>
          <p:cNvSpPr/>
          <p:nvPr/>
        </p:nvSpPr>
        <p:spPr>
          <a:xfrm>
            <a:off x="6037729" y="2267176"/>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취소</a:t>
            </a:r>
            <a:r>
              <a:rPr lang="en-US" altLang="ko-KR" sz="1000">
                <a:solidFill>
                  <a:schemeClr val="dk1"/>
                </a:solidFill>
              </a:rPr>
              <a:t>(button)</a:t>
            </a:r>
          </a:p>
        </p:txBody>
      </p:sp>
      <p:sp>
        <p:nvSpPr>
          <p:cNvPr id="162" name="순서도: 판단 161"/>
          <p:cNvSpPr/>
          <p:nvPr/>
        </p:nvSpPr>
        <p:spPr>
          <a:xfrm>
            <a:off x="5605675" y="3222653"/>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TrainerMypageViewOkAction.jjava</a:t>
            </a:r>
          </a:p>
        </p:txBody>
      </p:sp>
      <p:pic>
        <p:nvPicPr>
          <p:cNvPr id="164" name="그림 78" descr="모니터, 컴퓨터이(가) 표시된 사진  자동 생성된 설명"/>
          <p:cNvPicPr>
            <a:picLocks noChangeAspect="1"/>
          </p:cNvPicPr>
          <p:nvPr/>
        </p:nvPicPr>
        <p:blipFill rotWithShape="1">
          <a:blip r:embed="rId3"/>
          <a:stretch>
            <a:fillRect/>
          </a:stretch>
        </p:blipFill>
        <p:spPr>
          <a:xfrm>
            <a:off x="7271349" y="3319046"/>
            <a:ext cx="439025" cy="544395"/>
          </a:xfrm>
          <a:prstGeom prst="rect">
            <a:avLst/>
          </a:prstGeom>
        </p:spPr>
      </p:pic>
      <p:sp>
        <p:nvSpPr>
          <p:cNvPr id="165" name="직사각형 82"/>
          <p:cNvSpPr/>
          <p:nvPr/>
        </p:nvSpPr>
        <p:spPr>
          <a:xfrm>
            <a:off x="7046998" y="3825496"/>
            <a:ext cx="1093873" cy="215444"/>
          </a:xfrm>
          <a:prstGeom prst="rect">
            <a:avLst/>
          </a:prstGeom>
        </p:spPr>
        <p:txBody>
          <a:bodyPr wrap="square">
            <a:spAutoFit/>
          </a:bodyPr>
          <a:lstStyle/>
          <a:p>
            <a:pPr lvl="0">
              <a:defRPr/>
            </a:pPr>
            <a:r>
              <a:rPr lang="en-US" altLang="ko-KR" sz="800"/>
              <a:t>DG_TRAINER</a:t>
            </a:r>
          </a:p>
        </p:txBody>
      </p:sp>
      <p:cxnSp>
        <p:nvCxnSpPr>
          <p:cNvPr id="169" name="직선 화살표 연결선 168"/>
          <p:cNvCxnSpPr>
            <a:stCxn id="162" idx="3"/>
            <a:endCxn id="164" idx="1"/>
          </p:cNvCxnSpPr>
          <p:nvPr/>
        </p:nvCxnSpPr>
        <p:spPr>
          <a:xfrm>
            <a:off x="6901837" y="3582698"/>
            <a:ext cx="369512" cy="8545"/>
          </a:xfrm>
          <a:prstGeom prst="straightConnector1">
            <a:avLst/>
          </a:prstGeom>
          <a:ln>
            <a:solidFill>
              <a:schemeClr val="dk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0" name="직선 화살표 연결선 169"/>
          <p:cNvCxnSpPr>
            <a:stCxn id="161" idx="1"/>
          </p:cNvCxnSpPr>
          <p:nvPr/>
        </p:nvCxnSpPr>
        <p:spPr>
          <a:xfrm rot="16200000" flipH="1">
            <a:off x="5549318" y="2878260"/>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1" name="직사각형 82"/>
          <p:cNvSpPr/>
          <p:nvPr/>
        </p:nvSpPr>
        <p:spPr>
          <a:xfrm>
            <a:off x="6096000" y="2724153"/>
            <a:ext cx="1093873" cy="221513"/>
          </a:xfrm>
          <a:prstGeom prst="rect">
            <a:avLst/>
          </a:prstGeom>
        </p:spPr>
        <p:txBody>
          <a:bodyPr wrap="square">
            <a:spAutoFit/>
          </a:bodyPr>
          <a:lstStyle/>
          <a:p>
            <a:pPr lvl="0">
              <a:defRPr/>
            </a:pPr>
            <a:r>
              <a:rPr lang="en-US" altLang="ko-KR" sz="900">
                <a:solidFill>
                  <a:srgbClr val="42C7F1"/>
                </a:solidFill>
              </a:rPr>
              <a:t>TrainerId</a:t>
            </a:r>
          </a:p>
        </p:txBody>
      </p:sp>
      <p:sp>
        <p:nvSpPr>
          <p:cNvPr id="172" name="순서도: 문서 171"/>
          <p:cNvSpPr/>
          <p:nvPr/>
        </p:nvSpPr>
        <p:spPr>
          <a:xfrm>
            <a:off x="6793823" y="4860858"/>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TMypageModify.jsp</a:t>
            </a:r>
          </a:p>
        </p:txBody>
      </p:sp>
      <p:sp>
        <p:nvSpPr>
          <p:cNvPr id="173" name="순서도: 문서 172"/>
          <p:cNvSpPr/>
          <p:nvPr/>
        </p:nvSpPr>
        <p:spPr>
          <a:xfrm>
            <a:off x="5699950" y="4860858"/>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74" name="직선 화살표 연결선 173"/>
          <p:cNvCxnSpPr>
            <a:stCxn id="162" idx="2"/>
          </p:cNvCxnSpPr>
          <p:nvPr/>
        </p:nvCxnSpPr>
        <p:spPr>
          <a:xfrm rot="5400000">
            <a:off x="5803699" y="4392799"/>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75" name="직선 화살표 연결선 174"/>
          <p:cNvCxnSpPr>
            <a:stCxn id="162" idx="3"/>
          </p:cNvCxnSpPr>
          <p:nvPr/>
        </p:nvCxnSpPr>
        <p:spPr>
          <a:xfrm rot="5400000">
            <a:off x="6262757" y="4221778"/>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6" name="직사각형 82"/>
          <p:cNvSpPr/>
          <p:nvPr/>
        </p:nvSpPr>
        <p:spPr>
          <a:xfrm>
            <a:off x="6943925" y="4285077"/>
            <a:ext cx="1093873" cy="215444"/>
          </a:xfrm>
          <a:prstGeom prst="rect">
            <a:avLst/>
          </a:prstGeom>
        </p:spPr>
        <p:txBody>
          <a:bodyPr wrap="square">
            <a:spAutoFit/>
          </a:bodyPr>
          <a:lstStyle/>
          <a:p>
            <a:pPr lvl="0">
              <a:defRPr/>
            </a:pPr>
            <a:r>
              <a:rPr lang="en-US" altLang="ko-KR" sz="800"/>
              <a:t>YES</a:t>
            </a:r>
          </a:p>
        </p:txBody>
      </p:sp>
      <p:sp>
        <p:nvSpPr>
          <p:cNvPr id="178" name="직사각형 82"/>
          <p:cNvSpPr/>
          <p:nvPr/>
        </p:nvSpPr>
        <p:spPr>
          <a:xfrm>
            <a:off x="5699950" y="4285077"/>
            <a:ext cx="1093873" cy="215444"/>
          </a:xfrm>
          <a:prstGeom prst="rect">
            <a:avLst/>
          </a:prstGeom>
        </p:spPr>
        <p:txBody>
          <a:bodyPr wrap="square">
            <a:spAutoFit/>
          </a:bodyPr>
          <a:lstStyle/>
          <a:p>
            <a:pPr lvl="0">
              <a:defRPr/>
            </a:pPr>
            <a:r>
              <a:rPr lang="en-US" altLang="ko-KR" sz="800"/>
              <a:t>NO</a:t>
            </a:r>
          </a:p>
        </p:txBody>
      </p:sp>
      <p:sp>
        <p:nvSpPr>
          <p:cNvPr id="180" name="직사각형 179"/>
          <p:cNvSpPr/>
          <p:nvPr/>
        </p:nvSpPr>
        <p:spPr>
          <a:xfrm>
            <a:off x="9284720" y="2293955"/>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수정완료</a:t>
            </a:r>
            <a:r>
              <a:rPr lang="en-US" altLang="ko-KR" sz="1000">
                <a:solidFill>
                  <a:schemeClr val="dk1"/>
                </a:solidFill>
              </a:rPr>
              <a:t>(button)</a:t>
            </a:r>
          </a:p>
        </p:txBody>
      </p:sp>
      <p:sp>
        <p:nvSpPr>
          <p:cNvPr id="181" name="순서도: 판단 180"/>
          <p:cNvSpPr/>
          <p:nvPr/>
        </p:nvSpPr>
        <p:spPr>
          <a:xfrm>
            <a:off x="8852666" y="3249432"/>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TrainerMypageIdModifyAction.java</a:t>
            </a:r>
          </a:p>
        </p:txBody>
      </p:sp>
      <p:pic>
        <p:nvPicPr>
          <p:cNvPr id="182" name="그림 78" descr="모니터, 컴퓨터이(가) 표시된 사진  자동 생성된 설명"/>
          <p:cNvPicPr>
            <a:picLocks noChangeAspect="1"/>
          </p:cNvPicPr>
          <p:nvPr/>
        </p:nvPicPr>
        <p:blipFill rotWithShape="1">
          <a:blip r:embed="rId3"/>
          <a:stretch>
            <a:fillRect/>
          </a:stretch>
        </p:blipFill>
        <p:spPr>
          <a:xfrm>
            <a:off x="10518341" y="3345825"/>
            <a:ext cx="439025" cy="544395"/>
          </a:xfrm>
          <a:prstGeom prst="rect">
            <a:avLst/>
          </a:prstGeom>
        </p:spPr>
      </p:pic>
      <p:cxnSp>
        <p:nvCxnSpPr>
          <p:cNvPr id="183" name="직선 화살표 연결선 182"/>
          <p:cNvCxnSpPr/>
          <p:nvPr/>
        </p:nvCxnSpPr>
        <p:spPr>
          <a:xfrm>
            <a:off x="10148828" y="3609477"/>
            <a:ext cx="369512" cy="8545"/>
          </a:xfrm>
          <a:prstGeom prst="straightConnector1">
            <a:avLst/>
          </a:prstGeom>
          <a:ln>
            <a:solidFill>
              <a:schemeClr val="dk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4" name="직선 화살표 연결선 183"/>
          <p:cNvCxnSpPr/>
          <p:nvPr/>
        </p:nvCxnSpPr>
        <p:spPr>
          <a:xfrm rot="16200000" flipH="1">
            <a:off x="8796309" y="2905039"/>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5" name="직사각형 82"/>
          <p:cNvSpPr/>
          <p:nvPr/>
        </p:nvSpPr>
        <p:spPr>
          <a:xfrm>
            <a:off x="9342990" y="2683525"/>
            <a:ext cx="1093873" cy="221514"/>
          </a:xfrm>
          <a:prstGeom prst="rect">
            <a:avLst/>
          </a:prstGeom>
        </p:spPr>
        <p:txBody>
          <a:bodyPr wrap="square">
            <a:spAutoFit/>
          </a:bodyPr>
          <a:lstStyle/>
          <a:p>
            <a:pPr lvl="0">
              <a:defRPr/>
            </a:pPr>
            <a:r>
              <a:rPr lang="en-US" altLang="ko-KR" sz="900">
                <a:solidFill>
                  <a:srgbClr val="42C7F1"/>
                </a:solidFill>
              </a:rPr>
              <a:t>MoidfyID,ID,PW</a:t>
            </a:r>
          </a:p>
        </p:txBody>
      </p:sp>
      <p:sp>
        <p:nvSpPr>
          <p:cNvPr id="186" name="순서도: 문서 185"/>
          <p:cNvSpPr/>
          <p:nvPr/>
        </p:nvSpPr>
        <p:spPr>
          <a:xfrm>
            <a:off x="10040814" y="488763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TMypageModify.jsp</a:t>
            </a:r>
          </a:p>
        </p:txBody>
      </p:sp>
      <p:sp>
        <p:nvSpPr>
          <p:cNvPr id="187" name="순서도: 문서 186"/>
          <p:cNvSpPr/>
          <p:nvPr/>
        </p:nvSpPr>
        <p:spPr>
          <a:xfrm>
            <a:off x="8946941" y="488763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88" name="직선 화살표 연결선 187"/>
          <p:cNvCxnSpPr/>
          <p:nvPr/>
        </p:nvCxnSpPr>
        <p:spPr>
          <a:xfrm rot="5400000">
            <a:off x="9050690" y="4419578"/>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89" name="직선 화살표 연결선 188"/>
          <p:cNvCxnSpPr/>
          <p:nvPr/>
        </p:nvCxnSpPr>
        <p:spPr>
          <a:xfrm rot="5400000">
            <a:off x="9509748" y="4248557"/>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90" name="직사각형 82"/>
          <p:cNvSpPr/>
          <p:nvPr/>
        </p:nvSpPr>
        <p:spPr>
          <a:xfrm>
            <a:off x="8946941" y="4311856"/>
            <a:ext cx="1093873" cy="215444"/>
          </a:xfrm>
          <a:prstGeom prst="rect">
            <a:avLst/>
          </a:prstGeom>
        </p:spPr>
        <p:txBody>
          <a:bodyPr wrap="square">
            <a:spAutoFit/>
          </a:bodyPr>
          <a:lstStyle/>
          <a:p>
            <a:pPr lvl="0">
              <a:defRPr/>
            </a:pPr>
            <a:r>
              <a:rPr lang="en-US" altLang="ko-KR" sz="800"/>
              <a:t>NO</a:t>
            </a:r>
          </a:p>
        </p:txBody>
      </p:sp>
      <p:sp>
        <p:nvSpPr>
          <p:cNvPr id="191" name="직사각형 82"/>
          <p:cNvSpPr/>
          <p:nvPr/>
        </p:nvSpPr>
        <p:spPr>
          <a:xfrm>
            <a:off x="10285976" y="4321381"/>
            <a:ext cx="1093874" cy="215444"/>
          </a:xfrm>
          <a:prstGeom prst="rect">
            <a:avLst/>
          </a:prstGeom>
        </p:spPr>
        <p:txBody>
          <a:bodyPr wrap="square">
            <a:spAutoFit/>
          </a:bodyPr>
          <a:lstStyle/>
          <a:p>
            <a:pPr lvl="0">
              <a:defRPr/>
            </a:pPr>
            <a:r>
              <a:rPr lang="en-US" altLang="ko-KR" sz="800"/>
              <a:t>YES</a:t>
            </a:r>
          </a:p>
        </p:txBody>
      </p:sp>
      <p:sp>
        <p:nvSpPr>
          <p:cNvPr id="192" name="직사각형 82"/>
          <p:cNvSpPr/>
          <p:nvPr/>
        </p:nvSpPr>
        <p:spPr>
          <a:xfrm>
            <a:off x="10148828" y="3861799"/>
            <a:ext cx="1093873" cy="215444"/>
          </a:xfrm>
          <a:prstGeom prst="rect">
            <a:avLst/>
          </a:prstGeom>
        </p:spPr>
        <p:txBody>
          <a:bodyPr wrap="square">
            <a:spAutoFit/>
          </a:bodyPr>
          <a:lstStyle/>
          <a:p>
            <a:pPr lvl="0">
              <a:defRPr/>
            </a:pPr>
            <a:r>
              <a:rPr lang="en-US" altLang="ko-KR" sz="800"/>
              <a:t>DG_TRAINER</a:t>
            </a:r>
          </a:p>
        </p:txBody>
      </p:sp>
      <p:sp>
        <p:nvSpPr>
          <p:cNvPr id="193" name="순서도: 데이터 192"/>
          <p:cNvSpPr/>
          <p:nvPr/>
        </p:nvSpPr>
        <p:spPr>
          <a:xfrm>
            <a:off x="3460220" y="4356948"/>
            <a:ext cx="1080142" cy="359753"/>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ModifyID(input)</a:t>
            </a:r>
          </a:p>
        </p:txBody>
      </p:sp>
      <p:sp>
        <p:nvSpPr>
          <p:cNvPr id="194" name="순서도: 데이터 193"/>
          <p:cNvSpPr/>
          <p:nvPr/>
        </p:nvSpPr>
        <p:spPr>
          <a:xfrm>
            <a:off x="3450695" y="4941789"/>
            <a:ext cx="1080142" cy="359753"/>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pw(input)</a:t>
            </a:r>
          </a:p>
        </p:txBody>
      </p:sp>
      <p:cxnSp>
        <p:nvCxnSpPr>
          <p:cNvPr id="197" name="직선 화살표 연결선 196"/>
          <p:cNvCxnSpPr>
            <a:stCxn id="158" idx="4"/>
            <a:endCxn id="193" idx="1"/>
          </p:cNvCxnSpPr>
          <p:nvPr/>
        </p:nvCxnSpPr>
        <p:spPr>
          <a:xfrm rot="16200000" flipH="1">
            <a:off x="3894135" y="4250792"/>
            <a:ext cx="207549" cy="4762"/>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98" name="직선 화살표 연결선 197"/>
          <p:cNvCxnSpPr>
            <a:stCxn id="193" idx="4"/>
            <a:endCxn id="194" idx="1"/>
          </p:cNvCxnSpPr>
          <p:nvPr/>
        </p:nvCxnSpPr>
        <p:spPr>
          <a:xfrm rot="5400000">
            <a:off x="3882985" y="4824482"/>
            <a:ext cx="225087" cy="9525"/>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99" name="직사각형 198"/>
          <p:cNvSpPr/>
          <p:nvPr/>
        </p:nvSpPr>
        <p:spPr>
          <a:xfrm>
            <a:off x="2603544" y="5919994"/>
            <a:ext cx="1116158"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취소</a:t>
            </a:r>
            <a:r>
              <a:rPr lang="en-US" altLang="ko-KR" sz="1000">
                <a:solidFill>
                  <a:schemeClr val="dk1"/>
                </a:solidFill>
              </a:rPr>
              <a:t>(button)</a:t>
            </a:r>
          </a:p>
        </p:txBody>
      </p:sp>
      <p:sp>
        <p:nvSpPr>
          <p:cNvPr id="200" name="직사각형 199"/>
          <p:cNvSpPr/>
          <p:nvPr/>
        </p:nvSpPr>
        <p:spPr>
          <a:xfrm>
            <a:off x="4010857" y="5919994"/>
            <a:ext cx="1116158"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수정완료</a:t>
            </a:r>
            <a:r>
              <a:rPr lang="en-US" altLang="ko-KR" sz="1000">
                <a:solidFill>
                  <a:schemeClr val="dk1"/>
                </a:solidFill>
              </a:rPr>
              <a:t>(button)</a:t>
            </a:r>
          </a:p>
        </p:txBody>
      </p:sp>
      <p:cxnSp>
        <p:nvCxnSpPr>
          <p:cNvPr id="201" name="직선 화살표 연결선 200"/>
          <p:cNvCxnSpPr>
            <a:stCxn id="157" idx="2"/>
            <a:endCxn id="158" idx="1"/>
          </p:cNvCxnSpPr>
          <p:nvPr/>
        </p:nvCxnSpPr>
        <p:spPr>
          <a:xfrm rot="16200000" flipH="1">
            <a:off x="3815206" y="3609322"/>
            <a:ext cx="360644"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04" name="직선 화살표 연결선 203"/>
          <p:cNvCxnSpPr>
            <a:stCxn id="194" idx="5"/>
          </p:cNvCxnSpPr>
          <p:nvPr/>
        </p:nvCxnSpPr>
        <p:spPr>
          <a:xfrm rot="5400000">
            <a:off x="3996140" y="5493310"/>
            <a:ext cx="798328" cy="55039"/>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05" name="직선 화살표 연결선 204"/>
          <p:cNvCxnSpPr>
            <a:stCxn id="194" idx="2"/>
          </p:cNvCxnSpPr>
          <p:nvPr/>
        </p:nvCxnSpPr>
        <p:spPr>
          <a:xfrm rot="5400000">
            <a:off x="3132028" y="5493313"/>
            <a:ext cx="798328" cy="55033"/>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pic>
        <p:nvPicPr>
          <p:cNvPr id="208" name="그림 204"/>
          <p:cNvPicPr>
            <a:picLocks noChangeAspect="1"/>
          </p:cNvPicPr>
          <p:nvPr/>
        </p:nvPicPr>
        <p:blipFill rotWithShape="1">
          <a:blip r:embed="rId4"/>
          <a:srcRect l="13420" t="13190" r="9390" b="26140"/>
          <a:stretch>
            <a:fillRect/>
          </a:stretch>
        </p:blipFill>
        <p:spPr>
          <a:xfrm>
            <a:off x="8256698" y="3457575"/>
            <a:ext cx="364950" cy="304384"/>
          </a:xfrm>
          <a:prstGeom prst="rect">
            <a:avLst/>
          </a:prstGeom>
        </p:spPr>
      </p:pic>
      <p:sp>
        <p:nvSpPr>
          <p:cNvPr id="210" name="직사각형 82"/>
          <p:cNvSpPr/>
          <p:nvPr/>
        </p:nvSpPr>
        <p:spPr>
          <a:xfrm>
            <a:off x="8190846" y="3825496"/>
            <a:ext cx="1093874" cy="211199"/>
          </a:xfrm>
          <a:prstGeom prst="rect">
            <a:avLst/>
          </a:prstGeom>
        </p:spPr>
        <p:txBody>
          <a:bodyPr wrap="square">
            <a:spAutoFit/>
          </a:bodyPr>
          <a:lstStyle/>
          <a:p>
            <a:pPr lvl="0">
              <a:defRPr/>
            </a:pPr>
            <a:r>
              <a:rPr lang="en-US" altLang="ko-KR" sz="800"/>
              <a:t>TRAINERID_TGR</a:t>
            </a:r>
          </a:p>
        </p:txBody>
      </p:sp>
      <p:cxnSp>
        <p:nvCxnSpPr>
          <p:cNvPr id="213" name="직선 화살표 연결선 212"/>
          <p:cNvCxnSpPr>
            <a:stCxn id="208" idx="3"/>
            <a:endCxn id="181" idx="1"/>
          </p:cNvCxnSpPr>
          <p:nvPr/>
        </p:nvCxnSpPr>
        <p:spPr>
          <a:xfrm flipV="1">
            <a:off x="8621650" y="3609477"/>
            <a:ext cx="231017" cy="289"/>
          </a:xfrm>
          <a:prstGeom prst="straightConnector1">
            <a:avLst/>
          </a:prstGeom>
          <a:ln>
            <a:solidFill>
              <a:schemeClr val="dk1"/>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076934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7959323A-BA29-4853-97C4-82E74244E3A8}"/>
              </a:ext>
            </a:extLst>
          </p:cNvPr>
          <p:cNvSpPr>
            <a:spLocks noGrp="1"/>
          </p:cNvSpPr>
          <p:nvPr>
            <p:ph type="title"/>
          </p:nvPr>
        </p:nvSpPr>
        <p:spPr/>
        <p:txBody>
          <a:bodyPr/>
          <a:lstStyle/>
          <a:p>
            <a:r>
              <a:rPr lang="en-US" altLang="ko-KR" dirty="0"/>
              <a:t>Logic process</a:t>
            </a:r>
            <a:endParaRPr lang="ko-KR" altLang="en-US" dirty="0"/>
          </a:p>
        </p:txBody>
      </p:sp>
      <p:sp>
        <p:nvSpPr>
          <p:cNvPr id="83" name="순서도: 처리 82">
            <a:extLst>
              <a:ext uri="{FF2B5EF4-FFF2-40B4-BE49-F238E27FC236}">
                <a16:creationId xmlns:a16="http://schemas.microsoft.com/office/drawing/2014/main" xmlns="" id="{86A4A6CD-F8C2-414B-B1BB-BA0546A1C116}"/>
              </a:ext>
            </a:extLst>
          </p:cNvPr>
          <p:cNvSpPr/>
          <p:nvPr/>
        </p:nvSpPr>
        <p:spPr>
          <a:xfrm>
            <a:off x="2345587" y="4208309"/>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회원</a:t>
            </a:r>
          </a:p>
        </p:txBody>
      </p:sp>
      <p:sp>
        <p:nvSpPr>
          <p:cNvPr id="84" name="순서도: 처리 83">
            <a:extLst>
              <a:ext uri="{FF2B5EF4-FFF2-40B4-BE49-F238E27FC236}">
                <a16:creationId xmlns:a16="http://schemas.microsoft.com/office/drawing/2014/main" xmlns="" id="{67F580D1-36C9-4229-8B0C-DF276411F0D5}"/>
              </a:ext>
            </a:extLst>
          </p:cNvPr>
          <p:cNvSpPr/>
          <p:nvPr/>
        </p:nvSpPr>
        <p:spPr>
          <a:xfrm>
            <a:off x="7526468" y="3201586"/>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결제 내역</a:t>
            </a:r>
          </a:p>
        </p:txBody>
      </p:sp>
      <p:sp>
        <p:nvSpPr>
          <p:cNvPr id="85" name="순서도: 처리 84">
            <a:extLst>
              <a:ext uri="{FF2B5EF4-FFF2-40B4-BE49-F238E27FC236}">
                <a16:creationId xmlns:a16="http://schemas.microsoft.com/office/drawing/2014/main" xmlns="" id="{03960061-C1A9-451D-8357-4B8D7B795F57}"/>
              </a:ext>
            </a:extLst>
          </p:cNvPr>
          <p:cNvSpPr/>
          <p:nvPr/>
        </p:nvSpPr>
        <p:spPr>
          <a:xfrm>
            <a:off x="3479527" y="4236819"/>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회원사진 게시판</a:t>
            </a:r>
          </a:p>
        </p:txBody>
      </p:sp>
      <p:sp>
        <p:nvSpPr>
          <p:cNvPr id="87" name="순서도: 처리 86">
            <a:extLst>
              <a:ext uri="{FF2B5EF4-FFF2-40B4-BE49-F238E27FC236}">
                <a16:creationId xmlns:a16="http://schemas.microsoft.com/office/drawing/2014/main" xmlns="" id="{662E6779-A505-41AB-846C-FD573E1276BC}"/>
              </a:ext>
            </a:extLst>
          </p:cNvPr>
          <p:cNvSpPr/>
          <p:nvPr/>
        </p:nvSpPr>
        <p:spPr>
          <a:xfrm>
            <a:off x="4764352" y="4091918"/>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게시글 작성</a:t>
            </a:r>
          </a:p>
        </p:txBody>
      </p:sp>
      <p:sp>
        <p:nvSpPr>
          <p:cNvPr id="88" name="순서도: 처리 87">
            <a:extLst>
              <a:ext uri="{FF2B5EF4-FFF2-40B4-BE49-F238E27FC236}">
                <a16:creationId xmlns:a16="http://schemas.microsoft.com/office/drawing/2014/main" xmlns="" id="{21A15D78-0875-47F0-BE1C-E98B801AE1A0}"/>
              </a:ext>
            </a:extLst>
          </p:cNvPr>
          <p:cNvSpPr/>
          <p:nvPr/>
        </p:nvSpPr>
        <p:spPr>
          <a:xfrm>
            <a:off x="8940424" y="3324869"/>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개인정보수정</a:t>
            </a:r>
          </a:p>
        </p:txBody>
      </p:sp>
      <p:sp>
        <p:nvSpPr>
          <p:cNvPr id="89" name="순서도: 처리 88">
            <a:extLst>
              <a:ext uri="{FF2B5EF4-FFF2-40B4-BE49-F238E27FC236}">
                <a16:creationId xmlns:a16="http://schemas.microsoft.com/office/drawing/2014/main" xmlns="" id="{769E7297-021F-4007-8ADC-F98B4BDB0E43}"/>
              </a:ext>
            </a:extLst>
          </p:cNvPr>
          <p:cNvSpPr/>
          <p:nvPr/>
        </p:nvSpPr>
        <p:spPr>
          <a:xfrm>
            <a:off x="8940424" y="3570645"/>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내 </a:t>
            </a:r>
            <a:r>
              <a:rPr lang="en-US" altLang="ko-KR" sz="700" dirty="0">
                <a:solidFill>
                  <a:schemeClr val="tx1"/>
                </a:solidFill>
                <a:latin typeface="+mn-ea"/>
              </a:rPr>
              <a:t>SNS </a:t>
            </a:r>
            <a:r>
              <a:rPr lang="ko-KR" altLang="en-US" sz="700" dirty="0">
                <a:solidFill>
                  <a:schemeClr val="tx1"/>
                </a:solidFill>
                <a:latin typeface="+mn-ea"/>
              </a:rPr>
              <a:t>이동</a:t>
            </a:r>
          </a:p>
        </p:txBody>
      </p:sp>
      <p:sp>
        <p:nvSpPr>
          <p:cNvPr id="90" name="순서도: 처리 89">
            <a:extLst>
              <a:ext uri="{FF2B5EF4-FFF2-40B4-BE49-F238E27FC236}">
                <a16:creationId xmlns:a16="http://schemas.microsoft.com/office/drawing/2014/main" xmlns="" id="{77BE37D8-D39D-4D70-90CA-EF16D8AC7B97}"/>
              </a:ext>
            </a:extLst>
          </p:cNvPr>
          <p:cNvSpPr/>
          <p:nvPr/>
        </p:nvSpPr>
        <p:spPr>
          <a:xfrm>
            <a:off x="8940424" y="381642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결제내역</a:t>
            </a:r>
          </a:p>
        </p:txBody>
      </p:sp>
      <p:sp>
        <p:nvSpPr>
          <p:cNvPr id="91" name="순서도: 처리 90">
            <a:extLst>
              <a:ext uri="{FF2B5EF4-FFF2-40B4-BE49-F238E27FC236}">
                <a16:creationId xmlns:a16="http://schemas.microsoft.com/office/drawing/2014/main" xmlns="" id="{12C82CA3-DB46-425E-B173-7C46D050D3EB}"/>
              </a:ext>
            </a:extLst>
          </p:cNvPr>
          <p:cNvSpPr/>
          <p:nvPr/>
        </p:nvSpPr>
        <p:spPr>
          <a:xfrm>
            <a:off x="8940424" y="4062194"/>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포인트 환전</a:t>
            </a:r>
          </a:p>
        </p:txBody>
      </p:sp>
      <p:sp>
        <p:nvSpPr>
          <p:cNvPr id="92" name="순서도: 처리 91">
            <a:extLst>
              <a:ext uri="{FF2B5EF4-FFF2-40B4-BE49-F238E27FC236}">
                <a16:creationId xmlns:a16="http://schemas.microsoft.com/office/drawing/2014/main" xmlns="" id="{744D6ABA-C250-483A-8C91-8065D393DDB5}"/>
              </a:ext>
            </a:extLst>
          </p:cNvPr>
          <p:cNvSpPr/>
          <p:nvPr/>
        </p:nvSpPr>
        <p:spPr>
          <a:xfrm>
            <a:off x="4044128" y="151259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700" dirty="0">
                <a:solidFill>
                  <a:schemeClr val="tx1"/>
                </a:solidFill>
                <a:latin typeface="+mn-ea"/>
              </a:rPr>
              <a:t>ID/PW </a:t>
            </a:r>
            <a:r>
              <a:rPr lang="ko-KR" altLang="en-US" sz="700" dirty="0">
                <a:solidFill>
                  <a:schemeClr val="tx1"/>
                </a:solidFill>
                <a:latin typeface="+mn-ea"/>
              </a:rPr>
              <a:t>입력</a:t>
            </a:r>
          </a:p>
        </p:txBody>
      </p:sp>
      <p:sp>
        <p:nvSpPr>
          <p:cNvPr id="93" name="순서도: 처리 92">
            <a:extLst>
              <a:ext uri="{FF2B5EF4-FFF2-40B4-BE49-F238E27FC236}">
                <a16:creationId xmlns:a16="http://schemas.microsoft.com/office/drawing/2014/main" xmlns="" id="{C6958ABF-23DD-4EB2-A08F-6F279F392EB0}"/>
              </a:ext>
            </a:extLst>
          </p:cNvPr>
          <p:cNvSpPr/>
          <p:nvPr/>
        </p:nvSpPr>
        <p:spPr>
          <a:xfrm>
            <a:off x="4044128" y="1758366"/>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아이디 찾기</a:t>
            </a:r>
          </a:p>
        </p:txBody>
      </p:sp>
      <p:sp>
        <p:nvSpPr>
          <p:cNvPr id="94" name="순서도: 처리 93">
            <a:extLst>
              <a:ext uri="{FF2B5EF4-FFF2-40B4-BE49-F238E27FC236}">
                <a16:creationId xmlns:a16="http://schemas.microsoft.com/office/drawing/2014/main" xmlns="" id="{6B8FBA97-072F-4CEC-95B0-7BB06E427528}"/>
              </a:ext>
            </a:extLst>
          </p:cNvPr>
          <p:cNvSpPr/>
          <p:nvPr/>
        </p:nvSpPr>
        <p:spPr>
          <a:xfrm>
            <a:off x="4044128" y="199875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비밀번호 찾기</a:t>
            </a:r>
          </a:p>
        </p:txBody>
      </p:sp>
      <p:sp>
        <p:nvSpPr>
          <p:cNvPr id="95" name="순서도: 처리 94">
            <a:extLst>
              <a:ext uri="{FF2B5EF4-FFF2-40B4-BE49-F238E27FC236}">
                <a16:creationId xmlns:a16="http://schemas.microsoft.com/office/drawing/2014/main" xmlns="" id="{6E6BF491-741A-43FB-8483-40F52571C75B}"/>
              </a:ext>
            </a:extLst>
          </p:cNvPr>
          <p:cNvSpPr/>
          <p:nvPr/>
        </p:nvSpPr>
        <p:spPr>
          <a:xfrm>
            <a:off x="5008108" y="249373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정보 입력</a:t>
            </a:r>
          </a:p>
        </p:txBody>
      </p:sp>
      <p:sp>
        <p:nvSpPr>
          <p:cNvPr id="96" name="순서도: 처리 95">
            <a:extLst>
              <a:ext uri="{FF2B5EF4-FFF2-40B4-BE49-F238E27FC236}">
                <a16:creationId xmlns:a16="http://schemas.microsoft.com/office/drawing/2014/main" xmlns="" id="{9131CB17-8EF3-41D7-A1E8-CE0EA46CA666}"/>
              </a:ext>
            </a:extLst>
          </p:cNvPr>
          <p:cNvSpPr/>
          <p:nvPr/>
        </p:nvSpPr>
        <p:spPr>
          <a:xfrm>
            <a:off x="2309877" y="5481314"/>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트레이너</a:t>
            </a:r>
          </a:p>
        </p:txBody>
      </p:sp>
      <p:sp>
        <p:nvSpPr>
          <p:cNvPr id="97" name="순서도: 처리 96">
            <a:extLst>
              <a:ext uri="{FF2B5EF4-FFF2-40B4-BE49-F238E27FC236}">
                <a16:creationId xmlns:a16="http://schemas.microsoft.com/office/drawing/2014/main" xmlns="" id="{372B2531-57F8-4886-8A00-D130B6035075}"/>
              </a:ext>
            </a:extLst>
          </p:cNvPr>
          <p:cNvSpPr/>
          <p:nvPr/>
        </p:nvSpPr>
        <p:spPr>
          <a:xfrm>
            <a:off x="5412280" y="151259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유효성 검사</a:t>
            </a:r>
          </a:p>
        </p:txBody>
      </p:sp>
      <p:sp>
        <p:nvSpPr>
          <p:cNvPr id="98" name="순서도: 처리 97">
            <a:extLst>
              <a:ext uri="{FF2B5EF4-FFF2-40B4-BE49-F238E27FC236}">
                <a16:creationId xmlns:a16="http://schemas.microsoft.com/office/drawing/2014/main" xmlns="" id="{8FA2A585-8A7B-4DBD-9A25-2D8F5531B1AB}"/>
              </a:ext>
            </a:extLst>
          </p:cNvPr>
          <p:cNvSpPr/>
          <p:nvPr/>
        </p:nvSpPr>
        <p:spPr>
          <a:xfrm>
            <a:off x="6206745" y="2489530"/>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유효성 검사</a:t>
            </a:r>
          </a:p>
        </p:txBody>
      </p:sp>
      <p:sp>
        <p:nvSpPr>
          <p:cNvPr id="99" name="순서도: 처리 98">
            <a:extLst>
              <a:ext uri="{FF2B5EF4-FFF2-40B4-BE49-F238E27FC236}">
                <a16:creationId xmlns:a16="http://schemas.microsoft.com/office/drawing/2014/main" xmlns="" id="{2C685345-DD9D-43B7-B498-EC49EA7C0991}"/>
              </a:ext>
            </a:extLst>
          </p:cNvPr>
          <p:cNvSpPr/>
          <p:nvPr/>
        </p:nvSpPr>
        <p:spPr>
          <a:xfrm>
            <a:off x="2343085" y="5966948"/>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문의 게시판</a:t>
            </a:r>
          </a:p>
        </p:txBody>
      </p:sp>
      <p:sp>
        <p:nvSpPr>
          <p:cNvPr id="101" name="순서도: 처리 100">
            <a:extLst>
              <a:ext uri="{FF2B5EF4-FFF2-40B4-BE49-F238E27FC236}">
                <a16:creationId xmlns:a16="http://schemas.microsoft.com/office/drawing/2014/main" xmlns="" id="{AD848C56-DB70-4772-A2ED-F4808D74387E}"/>
              </a:ext>
            </a:extLst>
          </p:cNvPr>
          <p:cNvSpPr/>
          <p:nvPr/>
        </p:nvSpPr>
        <p:spPr>
          <a:xfrm>
            <a:off x="5214204" y="582385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작성하기</a:t>
            </a:r>
          </a:p>
        </p:txBody>
      </p:sp>
      <p:sp>
        <p:nvSpPr>
          <p:cNvPr id="102" name="순서도: 처리 101">
            <a:extLst>
              <a:ext uri="{FF2B5EF4-FFF2-40B4-BE49-F238E27FC236}">
                <a16:creationId xmlns:a16="http://schemas.microsoft.com/office/drawing/2014/main" xmlns="" id="{8570B983-00B2-4694-9C3D-D2DD65AAFF11}"/>
              </a:ext>
            </a:extLst>
          </p:cNvPr>
          <p:cNvSpPr/>
          <p:nvPr/>
        </p:nvSpPr>
        <p:spPr>
          <a:xfrm>
            <a:off x="5206984" y="6172104"/>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700" dirty="0">
                <a:solidFill>
                  <a:schemeClr val="tx1"/>
                </a:solidFill>
                <a:latin typeface="+mn-ea"/>
              </a:rPr>
              <a:t>Q&amp;A</a:t>
            </a:r>
            <a:endParaRPr lang="ko-KR" altLang="en-US" sz="700" dirty="0">
              <a:solidFill>
                <a:schemeClr val="tx1"/>
              </a:solidFill>
              <a:latin typeface="+mn-ea"/>
            </a:endParaRPr>
          </a:p>
        </p:txBody>
      </p:sp>
      <p:sp>
        <p:nvSpPr>
          <p:cNvPr id="107" name="타원 106">
            <a:extLst>
              <a:ext uri="{FF2B5EF4-FFF2-40B4-BE49-F238E27FC236}">
                <a16:creationId xmlns:a16="http://schemas.microsoft.com/office/drawing/2014/main" xmlns="" id="{22CFDE30-48BC-4064-B581-2529CFB3F127}"/>
              </a:ext>
            </a:extLst>
          </p:cNvPr>
          <p:cNvSpPr/>
          <p:nvPr/>
        </p:nvSpPr>
        <p:spPr>
          <a:xfrm>
            <a:off x="1091552" y="4348474"/>
            <a:ext cx="972000" cy="28803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메인 페이지</a:t>
            </a:r>
          </a:p>
        </p:txBody>
      </p:sp>
      <p:cxnSp>
        <p:nvCxnSpPr>
          <p:cNvPr id="108" name="연결선: 꺾임 306">
            <a:extLst>
              <a:ext uri="{FF2B5EF4-FFF2-40B4-BE49-F238E27FC236}">
                <a16:creationId xmlns:a16="http://schemas.microsoft.com/office/drawing/2014/main" xmlns="" id="{489B9DF7-A8C6-4574-9C84-A431908BAAD0}"/>
              </a:ext>
            </a:extLst>
          </p:cNvPr>
          <p:cNvCxnSpPr>
            <a:cxnSpLocks/>
            <a:stCxn id="83" idx="1"/>
            <a:endCxn id="96" idx="1"/>
          </p:cNvCxnSpPr>
          <p:nvPr/>
        </p:nvCxnSpPr>
        <p:spPr>
          <a:xfrm rot="10800000" flipV="1">
            <a:off x="2309877" y="4298308"/>
            <a:ext cx="35710" cy="1273005"/>
          </a:xfrm>
          <a:prstGeom prst="bentConnector3">
            <a:avLst>
              <a:gd name="adj1" fmla="val 740157"/>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10" name="연결선: 꺾임 309">
            <a:extLst>
              <a:ext uri="{FF2B5EF4-FFF2-40B4-BE49-F238E27FC236}">
                <a16:creationId xmlns:a16="http://schemas.microsoft.com/office/drawing/2014/main" xmlns="" id="{10A9B43B-FAC9-4606-BA80-9C7063714F77}"/>
              </a:ext>
            </a:extLst>
          </p:cNvPr>
          <p:cNvCxnSpPr>
            <a:cxnSpLocks/>
          </p:cNvCxnSpPr>
          <p:nvPr/>
        </p:nvCxnSpPr>
        <p:spPr>
          <a:xfrm rot="10800000" flipH="1" flipV="1">
            <a:off x="2310788" y="5165841"/>
            <a:ext cx="26288" cy="894076"/>
          </a:xfrm>
          <a:prstGeom prst="bentConnector3">
            <a:avLst>
              <a:gd name="adj1" fmla="val -869598"/>
            </a:avLst>
          </a:prstGeom>
          <a:ln>
            <a:tailEnd type="triangle"/>
          </a:ln>
        </p:spPr>
        <p:style>
          <a:lnRef idx="1">
            <a:schemeClr val="dk1"/>
          </a:lnRef>
          <a:fillRef idx="0">
            <a:schemeClr val="dk1"/>
          </a:fillRef>
          <a:effectRef idx="0">
            <a:schemeClr val="dk1"/>
          </a:effectRef>
          <a:fontRef idx="minor">
            <a:schemeClr val="tx1"/>
          </a:fontRef>
        </p:style>
      </p:cxnSp>
      <p:cxnSp>
        <p:nvCxnSpPr>
          <p:cNvPr id="111" name="연결선: 꺾임 312">
            <a:extLst>
              <a:ext uri="{FF2B5EF4-FFF2-40B4-BE49-F238E27FC236}">
                <a16:creationId xmlns:a16="http://schemas.microsoft.com/office/drawing/2014/main" xmlns="" id="{C7975307-D650-478D-B38A-F4D2934193AB}"/>
              </a:ext>
            </a:extLst>
          </p:cNvPr>
          <p:cNvCxnSpPr>
            <a:cxnSpLocks/>
            <a:endCxn id="99" idx="1"/>
          </p:cNvCxnSpPr>
          <p:nvPr/>
        </p:nvCxnSpPr>
        <p:spPr>
          <a:xfrm rot="16200000" flipH="1">
            <a:off x="2010442" y="5724305"/>
            <a:ext cx="405474" cy="25981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12" name="연결선: 꺾임 329">
            <a:extLst>
              <a:ext uri="{FF2B5EF4-FFF2-40B4-BE49-F238E27FC236}">
                <a16:creationId xmlns:a16="http://schemas.microsoft.com/office/drawing/2014/main" xmlns="" id="{AA49759F-FDFF-42F1-BBA9-62EC9A5E0471}"/>
              </a:ext>
            </a:extLst>
          </p:cNvPr>
          <p:cNvCxnSpPr>
            <a:cxnSpLocks/>
            <a:stCxn id="146" idx="1"/>
            <a:endCxn id="145" idx="1"/>
          </p:cNvCxnSpPr>
          <p:nvPr/>
        </p:nvCxnSpPr>
        <p:spPr>
          <a:xfrm rot="10800000" flipV="1">
            <a:off x="3794925" y="2465349"/>
            <a:ext cx="12700" cy="286137"/>
          </a:xfrm>
          <a:prstGeom prst="bentConnector3">
            <a:avLst>
              <a:gd name="adj1" fmla="val 267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14" name="직선 화살표 연결선 113">
            <a:extLst>
              <a:ext uri="{FF2B5EF4-FFF2-40B4-BE49-F238E27FC236}">
                <a16:creationId xmlns:a16="http://schemas.microsoft.com/office/drawing/2014/main" xmlns="" id="{798E8E5D-8B94-4F41-8CEA-8F1AFE6182E4}"/>
              </a:ext>
            </a:extLst>
          </p:cNvPr>
          <p:cNvCxnSpPr>
            <a:cxnSpLocks/>
          </p:cNvCxnSpPr>
          <p:nvPr/>
        </p:nvCxnSpPr>
        <p:spPr>
          <a:xfrm>
            <a:off x="5726227" y="4468224"/>
            <a:ext cx="16112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 name="직선 연결선 397">
            <a:extLst>
              <a:ext uri="{FF2B5EF4-FFF2-40B4-BE49-F238E27FC236}">
                <a16:creationId xmlns:a16="http://schemas.microsoft.com/office/drawing/2014/main" xmlns="" id="{A366C3A9-0CDE-4DBC-BA3F-90EB85CF7267}"/>
              </a:ext>
            </a:extLst>
          </p:cNvPr>
          <p:cNvCxnSpPr>
            <a:cxnSpLocks/>
          </p:cNvCxnSpPr>
          <p:nvPr/>
        </p:nvCxnSpPr>
        <p:spPr>
          <a:xfrm rot="5400000" flipH="1" flipV="1">
            <a:off x="4734552" y="2631338"/>
            <a:ext cx="140127" cy="74849"/>
          </a:xfrm>
          <a:prstGeom prst="bentConnector3">
            <a:avLst>
              <a:gd name="adj1" fmla="val -7098"/>
            </a:avLst>
          </a:prstGeom>
        </p:spPr>
        <p:style>
          <a:lnRef idx="1">
            <a:schemeClr val="dk1"/>
          </a:lnRef>
          <a:fillRef idx="0">
            <a:schemeClr val="dk1"/>
          </a:fillRef>
          <a:effectRef idx="0">
            <a:schemeClr val="dk1"/>
          </a:effectRef>
          <a:fontRef idx="minor">
            <a:schemeClr val="tx1"/>
          </a:fontRef>
        </p:style>
      </p:cxnSp>
      <p:cxnSp>
        <p:nvCxnSpPr>
          <p:cNvPr id="116" name="연결선: 꺾임 523">
            <a:extLst>
              <a:ext uri="{FF2B5EF4-FFF2-40B4-BE49-F238E27FC236}">
                <a16:creationId xmlns:a16="http://schemas.microsoft.com/office/drawing/2014/main" xmlns="" id="{782F20EE-EE68-4F00-9AFA-344FD3BBE229}"/>
              </a:ext>
            </a:extLst>
          </p:cNvPr>
          <p:cNvCxnSpPr>
            <a:cxnSpLocks/>
          </p:cNvCxnSpPr>
          <p:nvPr/>
        </p:nvCxnSpPr>
        <p:spPr>
          <a:xfrm rot="10800000" flipV="1">
            <a:off x="5212064" y="5915436"/>
            <a:ext cx="7220" cy="348253"/>
          </a:xfrm>
          <a:prstGeom prst="bentConnector3">
            <a:avLst>
              <a:gd name="adj1" fmla="val 3266205"/>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17" name="직선 연결선 116">
            <a:extLst>
              <a:ext uri="{FF2B5EF4-FFF2-40B4-BE49-F238E27FC236}">
                <a16:creationId xmlns:a16="http://schemas.microsoft.com/office/drawing/2014/main" xmlns="" id="{78BE1193-81DC-418A-9CDA-AEAB789ACB5E}"/>
              </a:ext>
            </a:extLst>
          </p:cNvPr>
          <p:cNvCxnSpPr>
            <a:cxnSpLocks/>
            <a:stCxn id="99" idx="3"/>
          </p:cNvCxnSpPr>
          <p:nvPr/>
        </p:nvCxnSpPr>
        <p:spPr>
          <a:xfrm>
            <a:off x="3315085" y="6056948"/>
            <a:ext cx="180128" cy="0"/>
          </a:xfrm>
          <a:prstGeom prst="line">
            <a:avLst/>
          </a:prstGeom>
        </p:spPr>
        <p:style>
          <a:lnRef idx="1">
            <a:schemeClr val="dk1"/>
          </a:lnRef>
          <a:fillRef idx="0">
            <a:schemeClr val="dk1"/>
          </a:fillRef>
          <a:effectRef idx="0">
            <a:schemeClr val="dk1"/>
          </a:effectRef>
          <a:fontRef idx="minor">
            <a:schemeClr val="tx1"/>
          </a:fontRef>
        </p:style>
      </p:cxnSp>
      <p:cxnSp>
        <p:nvCxnSpPr>
          <p:cNvPr id="118" name="연결선: 꺾임 532">
            <a:extLst>
              <a:ext uri="{FF2B5EF4-FFF2-40B4-BE49-F238E27FC236}">
                <a16:creationId xmlns:a16="http://schemas.microsoft.com/office/drawing/2014/main" xmlns="" id="{CBD1ECB7-E725-4784-A3E0-4C9E0F422326}"/>
              </a:ext>
            </a:extLst>
          </p:cNvPr>
          <p:cNvCxnSpPr>
            <a:cxnSpLocks/>
            <a:stCxn id="88" idx="1"/>
            <a:endCxn id="89" idx="1"/>
          </p:cNvCxnSpPr>
          <p:nvPr/>
        </p:nvCxnSpPr>
        <p:spPr>
          <a:xfrm rot="10800000" flipV="1">
            <a:off x="8940424" y="3414869"/>
            <a:ext cx="12700" cy="245776"/>
          </a:xfrm>
          <a:prstGeom prst="bentConnector3">
            <a:avLst>
              <a:gd name="adj1" fmla="val 180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19" name="연결선: 꺾임 534">
            <a:extLst>
              <a:ext uri="{FF2B5EF4-FFF2-40B4-BE49-F238E27FC236}">
                <a16:creationId xmlns:a16="http://schemas.microsoft.com/office/drawing/2014/main" xmlns="" id="{3BF4A5C6-628C-44B6-9D55-7B8B723AD0B3}"/>
              </a:ext>
            </a:extLst>
          </p:cNvPr>
          <p:cNvCxnSpPr>
            <a:cxnSpLocks/>
            <a:stCxn id="89" idx="1"/>
            <a:endCxn id="90" idx="1"/>
          </p:cNvCxnSpPr>
          <p:nvPr/>
        </p:nvCxnSpPr>
        <p:spPr>
          <a:xfrm rot="10800000" flipV="1">
            <a:off x="8940424" y="3660645"/>
            <a:ext cx="12700" cy="245776"/>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120" name="연결선: 꺾임 536">
            <a:extLst>
              <a:ext uri="{FF2B5EF4-FFF2-40B4-BE49-F238E27FC236}">
                <a16:creationId xmlns:a16="http://schemas.microsoft.com/office/drawing/2014/main" xmlns="" id="{517A5D7C-E001-4689-9765-0E4A24457BEA}"/>
              </a:ext>
            </a:extLst>
          </p:cNvPr>
          <p:cNvCxnSpPr>
            <a:cxnSpLocks/>
            <a:stCxn id="90" idx="1"/>
            <a:endCxn id="91" idx="1"/>
          </p:cNvCxnSpPr>
          <p:nvPr/>
        </p:nvCxnSpPr>
        <p:spPr>
          <a:xfrm rot="10800000" flipV="1">
            <a:off x="8940424" y="3906420"/>
            <a:ext cx="12700" cy="245773"/>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121" name="연결선: 꺾임 541">
            <a:extLst>
              <a:ext uri="{FF2B5EF4-FFF2-40B4-BE49-F238E27FC236}">
                <a16:creationId xmlns:a16="http://schemas.microsoft.com/office/drawing/2014/main" xmlns="" id="{1D6CB52F-5393-4156-B8D7-DC7D3AA2841E}"/>
              </a:ext>
            </a:extLst>
          </p:cNvPr>
          <p:cNvCxnSpPr>
            <a:cxnSpLocks/>
            <a:stCxn id="92" idx="1"/>
            <a:endCxn id="93" idx="1"/>
          </p:cNvCxnSpPr>
          <p:nvPr/>
        </p:nvCxnSpPr>
        <p:spPr>
          <a:xfrm rot="10800000" flipV="1">
            <a:off x="4044128" y="1602592"/>
            <a:ext cx="12700" cy="245773"/>
          </a:xfrm>
          <a:prstGeom prst="bentConnector3">
            <a:avLst>
              <a:gd name="adj1" fmla="val 180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22" name="연결선: 꺾임 543">
            <a:extLst>
              <a:ext uri="{FF2B5EF4-FFF2-40B4-BE49-F238E27FC236}">
                <a16:creationId xmlns:a16="http://schemas.microsoft.com/office/drawing/2014/main" xmlns="" id="{4AF62AFA-4150-4F94-9DC7-37E4FC11C102}"/>
              </a:ext>
            </a:extLst>
          </p:cNvPr>
          <p:cNvCxnSpPr>
            <a:stCxn id="93" idx="1"/>
            <a:endCxn id="94" idx="1"/>
          </p:cNvCxnSpPr>
          <p:nvPr/>
        </p:nvCxnSpPr>
        <p:spPr>
          <a:xfrm rot="10800000" flipV="1">
            <a:off x="4044128" y="1848365"/>
            <a:ext cx="12700" cy="240385"/>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123" name="직선 화살표 연결선 122">
            <a:extLst>
              <a:ext uri="{FF2B5EF4-FFF2-40B4-BE49-F238E27FC236}">
                <a16:creationId xmlns:a16="http://schemas.microsoft.com/office/drawing/2014/main" xmlns="" id="{D80585E1-3561-40C7-AB11-24AD192ED7D6}"/>
              </a:ext>
            </a:extLst>
          </p:cNvPr>
          <p:cNvCxnSpPr>
            <a:cxnSpLocks/>
            <a:stCxn id="92" idx="3"/>
            <a:endCxn id="97" idx="1"/>
          </p:cNvCxnSpPr>
          <p:nvPr/>
        </p:nvCxnSpPr>
        <p:spPr>
          <a:xfrm>
            <a:off x="5016128" y="1602593"/>
            <a:ext cx="3961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4" name="직선 화살표 연결선 123">
            <a:extLst>
              <a:ext uri="{FF2B5EF4-FFF2-40B4-BE49-F238E27FC236}">
                <a16:creationId xmlns:a16="http://schemas.microsoft.com/office/drawing/2014/main" xmlns="" id="{087D7FFF-CB1A-429F-AE5F-D0595DFAD008}"/>
              </a:ext>
            </a:extLst>
          </p:cNvPr>
          <p:cNvCxnSpPr>
            <a:cxnSpLocks/>
          </p:cNvCxnSpPr>
          <p:nvPr/>
        </p:nvCxnSpPr>
        <p:spPr>
          <a:xfrm>
            <a:off x="5973111" y="2580476"/>
            <a:ext cx="2165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5" name="순서도: 처리 124">
            <a:extLst>
              <a:ext uri="{FF2B5EF4-FFF2-40B4-BE49-F238E27FC236}">
                <a16:creationId xmlns:a16="http://schemas.microsoft.com/office/drawing/2014/main" xmlns="" id="{2D4CAA62-45FD-4854-8155-37D52B5F5929}"/>
              </a:ext>
            </a:extLst>
          </p:cNvPr>
          <p:cNvSpPr/>
          <p:nvPr/>
        </p:nvSpPr>
        <p:spPr>
          <a:xfrm>
            <a:off x="2320865" y="5094627"/>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검색</a:t>
            </a:r>
          </a:p>
        </p:txBody>
      </p:sp>
      <p:cxnSp>
        <p:nvCxnSpPr>
          <p:cNvPr id="126" name="직선 화살표 연결선 125">
            <a:extLst>
              <a:ext uri="{FF2B5EF4-FFF2-40B4-BE49-F238E27FC236}">
                <a16:creationId xmlns:a16="http://schemas.microsoft.com/office/drawing/2014/main" xmlns="" id="{19E84AE2-BAAB-4C71-A6E6-676F785250C1}"/>
              </a:ext>
            </a:extLst>
          </p:cNvPr>
          <p:cNvCxnSpPr>
            <a:cxnSpLocks/>
          </p:cNvCxnSpPr>
          <p:nvPr/>
        </p:nvCxnSpPr>
        <p:spPr>
          <a:xfrm flipV="1">
            <a:off x="2159052" y="5165836"/>
            <a:ext cx="164882" cy="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7" name="순서도: 처리 126">
            <a:extLst>
              <a:ext uri="{FF2B5EF4-FFF2-40B4-BE49-F238E27FC236}">
                <a16:creationId xmlns:a16="http://schemas.microsoft.com/office/drawing/2014/main" xmlns="" id="{45CB6ADE-7EA6-4826-A933-7BDCA0A9D383}"/>
              </a:ext>
            </a:extLst>
          </p:cNvPr>
          <p:cNvSpPr/>
          <p:nvPr/>
        </p:nvSpPr>
        <p:spPr>
          <a:xfrm>
            <a:off x="2320865" y="464834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운동성향 알아보기</a:t>
            </a:r>
          </a:p>
        </p:txBody>
      </p:sp>
      <p:cxnSp>
        <p:nvCxnSpPr>
          <p:cNvPr id="128" name="직선 화살표 연결선 127">
            <a:extLst>
              <a:ext uri="{FF2B5EF4-FFF2-40B4-BE49-F238E27FC236}">
                <a16:creationId xmlns:a16="http://schemas.microsoft.com/office/drawing/2014/main" xmlns="" id="{3018B80D-4846-48CB-99AB-580B66EEB269}"/>
              </a:ext>
            </a:extLst>
          </p:cNvPr>
          <p:cNvCxnSpPr>
            <a:cxnSpLocks/>
            <a:endCxn id="127" idx="1"/>
          </p:cNvCxnSpPr>
          <p:nvPr/>
        </p:nvCxnSpPr>
        <p:spPr>
          <a:xfrm>
            <a:off x="2103320" y="4737118"/>
            <a:ext cx="217545" cy="12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9" name="순서도: 처리 128">
            <a:extLst>
              <a:ext uri="{FF2B5EF4-FFF2-40B4-BE49-F238E27FC236}">
                <a16:creationId xmlns:a16="http://schemas.microsoft.com/office/drawing/2014/main" xmlns="" id="{0917DC74-8236-4AD1-A127-8FD53048D301}"/>
              </a:ext>
            </a:extLst>
          </p:cNvPr>
          <p:cNvSpPr/>
          <p:nvPr/>
        </p:nvSpPr>
        <p:spPr>
          <a:xfrm>
            <a:off x="2345587" y="1858952"/>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로그인</a:t>
            </a:r>
          </a:p>
        </p:txBody>
      </p:sp>
      <p:sp>
        <p:nvSpPr>
          <p:cNvPr id="131" name="순서도: 처리 130">
            <a:extLst>
              <a:ext uri="{FF2B5EF4-FFF2-40B4-BE49-F238E27FC236}">
                <a16:creationId xmlns:a16="http://schemas.microsoft.com/office/drawing/2014/main" xmlns="" id="{B7AECA76-5B5C-4DE7-B99C-96386FD42012}"/>
              </a:ext>
            </a:extLst>
          </p:cNvPr>
          <p:cNvSpPr/>
          <p:nvPr/>
        </p:nvSpPr>
        <p:spPr>
          <a:xfrm>
            <a:off x="2337907" y="255325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회원가입</a:t>
            </a:r>
          </a:p>
        </p:txBody>
      </p:sp>
      <p:cxnSp>
        <p:nvCxnSpPr>
          <p:cNvPr id="132" name="직선 화살표 연결선 131">
            <a:extLst>
              <a:ext uri="{FF2B5EF4-FFF2-40B4-BE49-F238E27FC236}">
                <a16:creationId xmlns:a16="http://schemas.microsoft.com/office/drawing/2014/main" xmlns="" id="{5B603C5A-8502-40A4-BEB8-5ACB3D9758BC}"/>
              </a:ext>
            </a:extLst>
          </p:cNvPr>
          <p:cNvCxnSpPr>
            <a:cxnSpLocks/>
          </p:cNvCxnSpPr>
          <p:nvPr/>
        </p:nvCxnSpPr>
        <p:spPr>
          <a:xfrm>
            <a:off x="3292865" y="5571314"/>
            <a:ext cx="1514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3" name="직선 연결선 132">
            <a:extLst>
              <a:ext uri="{FF2B5EF4-FFF2-40B4-BE49-F238E27FC236}">
                <a16:creationId xmlns:a16="http://schemas.microsoft.com/office/drawing/2014/main" xmlns="" id="{95A40D03-AA19-4AC9-AE64-C7D76B60F07A}"/>
              </a:ext>
            </a:extLst>
          </p:cNvPr>
          <p:cNvCxnSpPr>
            <a:cxnSpLocks/>
          </p:cNvCxnSpPr>
          <p:nvPr/>
        </p:nvCxnSpPr>
        <p:spPr>
          <a:xfrm>
            <a:off x="4932139" y="3487414"/>
            <a:ext cx="3792261" cy="10884"/>
          </a:xfrm>
          <a:prstGeom prst="line">
            <a:avLst/>
          </a:prstGeom>
        </p:spPr>
        <p:style>
          <a:lnRef idx="1">
            <a:schemeClr val="dk1"/>
          </a:lnRef>
          <a:fillRef idx="0">
            <a:schemeClr val="dk1"/>
          </a:fillRef>
          <a:effectRef idx="0">
            <a:schemeClr val="dk1"/>
          </a:effectRef>
          <a:fontRef idx="minor">
            <a:schemeClr val="tx1"/>
          </a:fontRef>
        </p:style>
      </p:cxnSp>
      <p:sp>
        <p:nvSpPr>
          <p:cNvPr id="134" name="순서도: 처리 133">
            <a:extLst>
              <a:ext uri="{FF2B5EF4-FFF2-40B4-BE49-F238E27FC236}">
                <a16:creationId xmlns:a16="http://schemas.microsoft.com/office/drawing/2014/main" xmlns="" id="{C8D24CE2-EBF8-4C54-A5D2-243A131BDCEE}"/>
              </a:ext>
            </a:extLst>
          </p:cNvPr>
          <p:cNvSpPr/>
          <p:nvPr/>
        </p:nvSpPr>
        <p:spPr>
          <a:xfrm>
            <a:off x="3459486" y="5094627"/>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검색 트레이너 목록</a:t>
            </a:r>
          </a:p>
        </p:txBody>
      </p:sp>
      <p:sp>
        <p:nvSpPr>
          <p:cNvPr id="135" name="순서도: 처리 134">
            <a:extLst>
              <a:ext uri="{FF2B5EF4-FFF2-40B4-BE49-F238E27FC236}">
                <a16:creationId xmlns:a16="http://schemas.microsoft.com/office/drawing/2014/main" xmlns="" id="{6AC36031-8ACD-4270-A272-154E89C80B4F}"/>
              </a:ext>
            </a:extLst>
          </p:cNvPr>
          <p:cNvSpPr/>
          <p:nvPr/>
        </p:nvSpPr>
        <p:spPr>
          <a:xfrm>
            <a:off x="6044105" y="5356217"/>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트레이너 </a:t>
            </a:r>
            <a:r>
              <a:rPr lang="en-US" altLang="ko-KR" sz="700" dirty="0">
                <a:solidFill>
                  <a:schemeClr val="tx1"/>
                </a:solidFill>
                <a:latin typeface="+mn-ea"/>
              </a:rPr>
              <a:t>SNS</a:t>
            </a:r>
            <a:endParaRPr lang="ko-KR" altLang="en-US" sz="700" dirty="0">
              <a:solidFill>
                <a:schemeClr val="tx1"/>
              </a:solidFill>
              <a:latin typeface="+mn-ea"/>
            </a:endParaRPr>
          </a:p>
        </p:txBody>
      </p:sp>
      <p:sp>
        <p:nvSpPr>
          <p:cNvPr id="137" name="순서도: 처리 136">
            <a:extLst>
              <a:ext uri="{FF2B5EF4-FFF2-40B4-BE49-F238E27FC236}">
                <a16:creationId xmlns:a16="http://schemas.microsoft.com/office/drawing/2014/main" xmlns="" id="{454AAE4E-E3B2-4D7F-94F6-D5C19A18F082}"/>
              </a:ext>
            </a:extLst>
          </p:cNvPr>
          <p:cNvSpPr/>
          <p:nvPr/>
        </p:nvSpPr>
        <p:spPr>
          <a:xfrm>
            <a:off x="2345587" y="3227736"/>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 마이페이지</a:t>
            </a:r>
          </a:p>
        </p:txBody>
      </p:sp>
      <p:cxnSp>
        <p:nvCxnSpPr>
          <p:cNvPr id="138" name="직선 화살표 연결선 137">
            <a:extLst>
              <a:ext uri="{FF2B5EF4-FFF2-40B4-BE49-F238E27FC236}">
                <a16:creationId xmlns:a16="http://schemas.microsoft.com/office/drawing/2014/main" xmlns="" id="{182BCAD7-39B5-4595-B4F1-AB5973EF73B5}"/>
              </a:ext>
            </a:extLst>
          </p:cNvPr>
          <p:cNvCxnSpPr>
            <a:cxnSpLocks/>
          </p:cNvCxnSpPr>
          <p:nvPr/>
        </p:nvCxnSpPr>
        <p:spPr>
          <a:xfrm>
            <a:off x="3326037" y="4301751"/>
            <a:ext cx="16112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9" name="순서도: 처리 138">
            <a:extLst>
              <a:ext uri="{FF2B5EF4-FFF2-40B4-BE49-F238E27FC236}">
                <a16:creationId xmlns:a16="http://schemas.microsoft.com/office/drawing/2014/main" xmlns="" id="{C996D72A-8F30-426F-8FEB-66BFBCF2ED6E}"/>
              </a:ext>
            </a:extLst>
          </p:cNvPr>
          <p:cNvSpPr/>
          <p:nvPr/>
        </p:nvSpPr>
        <p:spPr>
          <a:xfrm>
            <a:off x="3823134" y="3030039"/>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 회원 마이페이지</a:t>
            </a:r>
          </a:p>
        </p:txBody>
      </p:sp>
      <p:sp>
        <p:nvSpPr>
          <p:cNvPr id="140" name="순서도: 처리 139">
            <a:extLst>
              <a:ext uri="{FF2B5EF4-FFF2-40B4-BE49-F238E27FC236}">
                <a16:creationId xmlns:a16="http://schemas.microsoft.com/office/drawing/2014/main" xmlns="" id="{7117EE05-EB78-4683-955E-B837983DC804}"/>
              </a:ext>
            </a:extLst>
          </p:cNvPr>
          <p:cNvSpPr/>
          <p:nvPr/>
        </p:nvSpPr>
        <p:spPr>
          <a:xfrm>
            <a:off x="3822173" y="3408298"/>
            <a:ext cx="109363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 트레이너 마이페이지</a:t>
            </a:r>
          </a:p>
        </p:txBody>
      </p:sp>
      <p:sp>
        <p:nvSpPr>
          <p:cNvPr id="141" name="순서도: 처리 140">
            <a:extLst>
              <a:ext uri="{FF2B5EF4-FFF2-40B4-BE49-F238E27FC236}">
                <a16:creationId xmlns:a16="http://schemas.microsoft.com/office/drawing/2014/main" xmlns="" id="{41EAD75B-E282-4A82-B7F7-A60ECF2C3459}"/>
              </a:ext>
            </a:extLst>
          </p:cNvPr>
          <p:cNvSpPr/>
          <p:nvPr/>
        </p:nvSpPr>
        <p:spPr>
          <a:xfrm>
            <a:off x="3455154" y="5474828"/>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트레이너 목록</a:t>
            </a:r>
          </a:p>
        </p:txBody>
      </p:sp>
      <p:sp>
        <p:nvSpPr>
          <p:cNvPr id="142" name="순서도: 처리 141">
            <a:extLst>
              <a:ext uri="{FF2B5EF4-FFF2-40B4-BE49-F238E27FC236}">
                <a16:creationId xmlns:a16="http://schemas.microsoft.com/office/drawing/2014/main" xmlns="" id="{82BE009B-C440-4CA0-916A-B6A49E86C73C}"/>
              </a:ext>
            </a:extLst>
          </p:cNvPr>
          <p:cNvSpPr/>
          <p:nvPr/>
        </p:nvSpPr>
        <p:spPr>
          <a:xfrm>
            <a:off x="4775065" y="4375389"/>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게시글 상세보기</a:t>
            </a:r>
          </a:p>
        </p:txBody>
      </p:sp>
      <p:sp>
        <p:nvSpPr>
          <p:cNvPr id="144" name="순서도: 처리 143">
            <a:extLst>
              <a:ext uri="{FF2B5EF4-FFF2-40B4-BE49-F238E27FC236}">
                <a16:creationId xmlns:a16="http://schemas.microsoft.com/office/drawing/2014/main" xmlns="" id="{00773386-AD15-42D2-96A6-27D7ED0CFCEE}"/>
              </a:ext>
            </a:extLst>
          </p:cNvPr>
          <p:cNvSpPr/>
          <p:nvPr/>
        </p:nvSpPr>
        <p:spPr>
          <a:xfrm>
            <a:off x="5903458" y="4366642"/>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댓글작성</a:t>
            </a:r>
          </a:p>
        </p:txBody>
      </p:sp>
      <p:sp>
        <p:nvSpPr>
          <p:cNvPr id="145" name="순서도: 처리 144">
            <a:extLst>
              <a:ext uri="{FF2B5EF4-FFF2-40B4-BE49-F238E27FC236}">
                <a16:creationId xmlns:a16="http://schemas.microsoft.com/office/drawing/2014/main" xmlns="" id="{7C6199D2-9FFC-4992-9E23-79B340BE8B8F}"/>
              </a:ext>
            </a:extLst>
          </p:cNvPr>
          <p:cNvSpPr/>
          <p:nvPr/>
        </p:nvSpPr>
        <p:spPr>
          <a:xfrm>
            <a:off x="3794925" y="2661487"/>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일반 회원가입</a:t>
            </a:r>
          </a:p>
        </p:txBody>
      </p:sp>
      <p:sp>
        <p:nvSpPr>
          <p:cNvPr id="146" name="순서도: 처리 145">
            <a:extLst>
              <a:ext uri="{FF2B5EF4-FFF2-40B4-BE49-F238E27FC236}">
                <a16:creationId xmlns:a16="http://schemas.microsoft.com/office/drawing/2014/main" xmlns="" id="{4F7F400C-DED4-420C-8B84-C4F701F3205F}"/>
              </a:ext>
            </a:extLst>
          </p:cNvPr>
          <p:cNvSpPr/>
          <p:nvPr/>
        </p:nvSpPr>
        <p:spPr>
          <a:xfrm>
            <a:off x="3794925" y="2375350"/>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트레이너 회원가입</a:t>
            </a:r>
          </a:p>
        </p:txBody>
      </p:sp>
      <p:cxnSp>
        <p:nvCxnSpPr>
          <p:cNvPr id="148" name="직선 연결선 397">
            <a:extLst>
              <a:ext uri="{FF2B5EF4-FFF2-40B4-BE49-F238E27FC236}">
                <a16:creationId xmlns:a16="http://schemas.microsoft.com/office/drawing/2014/main" xmlns="" id="{945F351D-3096-4E53-899C-3C49150E2989}"/>
              </a:ext>
            </a:extLst>
          </p:cNvPr>
          <p:cNvCxnSpPr>
            <a:cxnSpLocks/>
          </p:cNvCxnSpPr>
          <p:nvPr/>
        </p:nvCxnSpPr>
        <p:spPr>
          <a:xfrm>
            <a:off x="4775677" y="2466391"/>
            <a:ext cx="132722" cy="125469"/>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149" name="직선 화살표 연결선 148">
            <a:extLst>
              <a:ext uri="{FF2B5EF4-FFF2-40B4-BE49-F238E27FC236}">
                <a16:creationId xmlns:a16="http://schemas.microsoft.com/office/drawing/2014/main" xmlns="" id="{FFD0BD17-16BE-4A37-9CAE-80AA4A14D032}"/>
              </a:ext>
            </a:extLst>
          </p:cNvPr>
          <p:cNvCxnSpPr>
            <a:cxnSpLocks/>
          </p:cNvCxnSpPr>
          <p:nvPr/>
        </p:nvCxnSpPr>
        <p:spPr>
          <a:xfrm>
            <a:off x="4842038" y="2591831"/>
            <a:ext cx="1551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0" name="직선 연결선 397">
            <a:extLst>
              <a:ext uri="{FF2B5EF4-FFF2-40B4-BE49-F238E27FC236}">
                <a16:creationId xmlns:a16="http://schemas.microsoft.com/office/drawing/2014/main" xmlns="" id="{3D959BE6-692D-4DD7-84C9-2537B0B71032}"/>
              </a:ext>
            </a:extLst>
          </p:cNvPr>
          <p:cNvCxnSpPr>
            <a:cxnSpLocks/>
          </p:cNvCxnSpPr>
          <p:nvPr/>
        </p:nvCxnSpPr>
        <p:spPr>
          <a:xfrm>
            <a:off x="4451527" y="4320903"/>
            <a:ext cx="142419" cy="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52" name="연결선: 꺾임 194">
            <a:extLst>
              <a:ext uri="{FF2B5EF4-FFF2-40B4-BE49-F238E27FC236}">
                <a16:creationId xmlns:a16="http://schemas.microsoft.com/office/drawing/2014/main" xmlns="" id="{D50D2F80-9B25-46A8-81E1-C88D1752A74D}"/>
              </a:ext>
            </a:extLst>
          </p:cNvPr>
          <p:cNvCxnSpPr>
            <a:cxnSpLocks/>
          </p:cNvCxnSpPr>
          <p:nvPr/>
        </p:nvCxnSpPr>
        <p:spPr>
          <a:xfrm rot="10800000" flipV="1">
            <a:off x="4749388" y="4197386"/>
            <a:ext cx="12700" cy="245776"/>
          </a:xfrm>
          <a:prstGeom prst="bentConnector3">
            <a:avLst>
              <a:gd name="adj1" fmla="val 1265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53" name="직선 화살표 연결선 217">
            <a:extLst>
              <a:ext uri="{FF2B5EF4-FFF2-40B4-BE49-F238E27FC236}">
                <a16:creationId xmlns:a16="http://schemas.microsoft.com/office/drawing/2014/main" xmlns="" id="{BED9EDFE-BFDB-4080-BF7E-8C1E85BBC8B9}"/>
              </a:ext>
            </a:extLst>
          </p:cNvPr>
          <p:cNvCxnSpPr>
            <a:cxnSpLocks/>
            <a:endCxn id="207" idx="1"/>
          </p:cNvCxnSpPr>
          <p:nvPr/>
        </p:nvCxnSpPr>
        <p:spPr>
          <a:xfrm rot="5400000" flipH="1" flipV="1">
            <a:off x="4575479" y="5091346"/>
            <a:ext cx="402477" cy="11303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55" name="직선 연결선 397">
            <a:extLst>
              <a:ext uri="{FF2B5EF4-FFF2-40B4-BE49-F238E27FC236}">
                <a16:creationId xmlns:a16="http://schemas.microsoft.com/office/drawing/2014/main" xmlns="" id="{E679F440-79D2-4B21-8682-56B0C3C7B49F}"/>
              </a:ext>
            </a:extLst>
          </p:cNvPr>
          <p:cNvCxnSpPr>
            <a:cxnSpLocks/>
            <a:stCxn id="137" idx="3"/>
          </p:cNvCxnSpPr>
          <p:nvPr/>
        </p:nvCxnSpPr>
        <p:spPr>
          <a:xfrm>
            <a:off x="3317587" y="3317736"/>
            <a:ext cx="279511" cy="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56" name="연결선: 꺾임 232">
            <a:extLst>
              <a:ext uri="{FF2B5EF4-FFF2-40B4-BE49-F238E27FC236}">
                <a16:creationId xmlns:a16="http://schemas.microsoft.com/office/drawing/2014/main" xmlns="" id="{2A1067DE-37C5-4F47-A2AA-2CD67C986B64}"/>
              </a:ext>
            </a:extLst>
          </p:cNvPr>
          <p:cNvCxnSpPr>
            <a:cxnSpLocks/>
            <a:stCxn id="139" idx="1"/>
            <a:endCxn id="140" idx="1"/>
          </p:cNvCxnSpPr>
          <p:nvPr/>
        </p:nvCxnSpPr>
        <p:spPr>
          <a:xfrm rot="10800000" flipV="1">
            <a:off x="3822174" y="3120038"/>
            <a:ext cx="961" cy="378259"/>
          </a:xfrm>
          <a:prstGeom prst="bentConnector3">
            <a:avLst>
              <a:gd name="adj1" fmla="val 2388772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57" name="순서도: 처리 156">
            <a:extLst>
              <a:ext uri="{FF2B5EF4-FFF2-40B4-BE49-F238E27FC236}">
                <a16:creationId xmlns:a16="http://schemas.microsoft.com/office/drawing/2014/main" xmlns="" id="{B2D24F11-1DCA-4644-9A5C-68E36BA7FD44}"/>
              </a:ext>
            </a:extLst>
          </p:cNvPr>
          <p:cNvSpPr/>
          <p:nvPr/>
        </p:nvSpPr>
        <p:spPr>
          <a:xfrm>
            <a:off x="7530292" y="2716367"/>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회원 탈퇴</a:t>
            </a:r>
          </a:p>
        </p:txBody>
      </p:sp>
      <p:sp>
        <p:nvSpPr>
          <p:cNvPr id="158" name="순서도: 처리 157">
            <a:extLst>
              <a:ext uri="{FF2B5EF4-FFF2-40B4-BE49-F238E27FC236}">
                <a16:creationId xmlns:a16="http://schemas.microsoft.com/office/drawing/2014/main" xmlns="" id="{F57F7FB7-B6D4-4F87-8944-9862FC2A764E}"/>
              </a:ext>
            </a:extLst>
          </p:cNvPr>
          <p:cNvSpPr/>
          <p:nvPr/>
        </p:nvSpPr>
        <p:spPr>
          <a:xfrm>
            <a:off x="7530292" y="296214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정보 수정</a:t>
            </a:r>
          </a:p>
        </p:txBody>
      </p:sp>
      <p:cxnSp>
        <p:nvCxnSpPr>
          <p:cNvPr id="159" name="연결선: 꺾임 307">
            <a:extLst>
              <a:ext uri="{FF2B5EF4-FFF2-40B4-BE49-F238E27FC236}">
                <a16:creationId xmlns:a16="http://schemas.microsoft.com/office/drawing/2014/main" xmlns="" id="{22DA5604-1C4B-49F1-AAEE-27CE9103CDB1}"/>
              </a:ext>
            </a:extLst>
          </p:cNvPr>
          <p:cNvCxnSpPr>
            <a:cxnSpLocks/>
            <a:endCxn id="157" idx="1"/>
          </p:cNvCxnSpPr>
          <p:nvPr/>
        </p:nvCxnSpPr>
        <p:spPr>
          <a:xfrm rot="10800000" flipV="1">
            <a:off x="7530292" y="2560591"/>
            <a:ext cx="12700" cy="245776"/>
          </a:xfrm>
          <a:prstGeom prst="bentConnector3">
            <a:avLst>
              <a:gd name="adj1" fmla="val 180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60" name="연결선: 꺾임 308">
            <a:extLst>
              <a:ext uri="{FF2B5EF4-FFF2-40B4-BE49-F238E27FC236}">
                <a16:creationId xmlns:a16="http://schemas.microsoft.com/office/drawing/2014/main" xmlns="" id="{3DCE6B48-AE6C-49A8-A36F-BACECDD03088}"/>
              </a:ext>
            </a:extLst>
          </p:cNvPr>
          <p:cNvCxnSpPr>
            <a:cxnSpLocks/>
            <a:stCxn id="157" idx="1"/>
            <a:endCxn id="158" idx="1"/>
          </p:cNvCxnSpPr>
          <p:nvPr/>
        </p:nvCxnSpPr>
        <p:spPr>
          <a:xfrm rot="10800000" flipV="1">
            <a:off x="7530292" y="2806367"/>
            <a:ext cx="12700" cy="245776"/>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162" name="연결선: 꺾임 310">
            <a:extLst>
              <a:ext uri="{FF2B5EF4-FFF2-40B4-BE49-F238E27FC236}">
                <a16:creationId xmlns:a16="http://schemas.microsoft.com/office/drawing/2014/main" xmlns="" id="{2BA5D13C-1802-4FCF-B732-1C9A3BE2C614}"/>
              </a:ext>
            </a:extLst>
          </p:cNvPr>
          <p:cNvCxnSpPr>
            <a:cxnSpLocks/>
            <a:stCxn id="158" idx="1"/>
          </p:cNvCxnSpPr>
          <p:nvPr/>
        </p:nvCxnSpPr>
        <p:spPr>
          <a:xfrm rot="10800000" flipV="1">
            <a:off x="7530292" y="3052142"/>
            <a:ext cx="12700" cy="245773"/>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sp>
        <p:nvSpPr>
          <p:cNvPr id="163" name="순서도: 처리 162">
            <a:extLst>
              <a:ext uri="{FF2B5EF4-FFF2-40B4-BE49-F238E27FC236}">
                <a16:creationId xmlns:a16="http://schemas.microsoft.com/office/drawing/2014/main" xmlns="" id="{D7A95242-FBD1-4AB9-A626-B379FD2D0B7C}"/>
              </a:ext>
            </a:extLst>
          </p:cNvPr>
          <p:cNvSpPr/>
          <p:nvPr/>
        </p:nvSpPr>
        <p:spPr>
          <a:xfrm>
            <a:off x="7536642" y="2470591"/>
            <a:ext cx="972000" cy="165324"/>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리뷰 쓰기</a:t>
            </a:r>
          </a:p>
        </p:txBody>
      </p:sp>
      <p:cxnSp>
        <p:nvCxnSpPr>
          <p:cNvPr id="165" name="직선 연결선 164">
            <a:extLst>
              <a:ext uri="{FF2B5EF4-FFF2-40B4-BE49-F238E27FC236}">
                <a16:creationId xmlns:a16="http://schemas.microsoft.com/office/drawing/2014/main" xmlns="" id="{3B227C23-BB92-46AD-BB36-0AC2B3B3500E}"/>
              </a:ext>
            </a:extLst>
          </p:cNvPr>
          <p:cNvCxnSpPr>
            <a:cxnSpLocks/>
            <a:stCxn id="139" idx="3"/>
          </p:cNvCxnSpPr>
          <p:nvPr/>
        </p:nvCxnSpPr>
        <p:spPr>
          <a:xfrm flipV="1">
            <a:off x="4795134" y="3117929"/>
            <a:ext cx="2525484" cy="2110"/>
          </a:xfrm>
          <a:prstGeom prst="line">
            <a:avLst/>
          </a:prstGeom>
        </p:spPr>
        <p:style>
          <a:lnRef idx="1">
            <a:schemeClr val="dk1"/>
          </a:lnRef>
          <a:fillRef idx="0">
            <a:schemeClr val="dk1"/>
          </a:fillRef>
          <a:effectRef idx="0">
            <a:schemeClr val="dk1"/>
          </a:effectRef>
          <a:fontRef idx="minor">
            <a:schemeClr val="tx1"/>
          </a:fontRef>
        </p:style>
      </p:cxnSp>
      <p:sp>
        <p:nvSpPr>
          <p:cNvPr id="166" name="순서도: 처리 165">
            <a:extLst>
              <a:ext uri="{FF2B5EF4-FFF2-40B4-BE49-F238E27FC236}">
                <a16:creationId xmlns:a16="http://schemas.microsoft.com/office/drawing/2014/main" xmlns="" id="{B57BF64E-207F-4E94-96CC-346979A3B4D7}"/>
              </a:ext>
            </a:extLst>
          </p:cNvPr>
          <p:cNvSpPr/>
          <p:nvPr/>
        </p:nvSpPr>
        <p:spPr>
          <a:xfrm>
            <a:off x="4833234" y="5136048"/>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구경하러 가기</a:t>
            </a:r>
          </a:p>
        </p:txBody>
      </p:sp>
      <p:sp>
        <p:nvSpPr>
          <p:cNvPr id="168" name="순서도: 처리 167">
            <a:extLst>
              <a:ext uri="{FF2B5EF4-FFF2-40B4-BE49-F238E27FC236}">
                <a16:creationId xmlns:a16="http://schemas.microsoft.com/office/drawing/2014/main" xmlns="" id="{42495C83-E61B-4162-914F-BD910154B81E}"/>
              </a:ext>
            </a:extLst>
          </p:cNvPr>
          <p:cNvSpPr/>
          <p:nvPr/>
        </p:nvSpPr>
        <p:spPr>
          <a:xfrm>
            <a:off x="4833234" y="538182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상담하러 가기</a:t>
            </a:r>
          </a:p>
        </p:txBody>
      </p:sp>
      <p:sp>
        <p:nvSpPr>
          <p:cNvPr id="169" name="순서도: 처리 168">
            <a:extLst>
              <a:ext uri="{FF2B5EF4-FFF2-40B4-BE49-F238E27FC236}">
                <a16:creationId xmlns:a16="http://schemas.microsoft.com/office/drawing/2014/main" xmlns="" id="{9C7B484D-34A4-41C1-8B94-7EBD4AE40D17}"/>
              </a:ext>
            </a:extLst>
          </p:cNvPr>
          <p:cNvSpPr/>
          <p:nvPr/>
        </p:nvSpPr>
        <p:spPr>
          <a:xfrm>
            <a:off x="6082164" y="464277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충전하기</a:t>
            </a:r>
          </a:p>
        </p:txBody>
      </p:sp>
      <p:cxnSp>
        <p:nvCxnSpPr>
          <p:cNvPr id="170" name="연결선: 꺾임 319">
            <a:extLst>
              <a:ext uri="{FF2B5EF4-FFF2-40B4-BE49-F238E27FC236}">
                <a16:creationId xmlns:a16="http://schemas.microsoft.com/office/drawing/2014/main" xmlns="" id="{BAAC2863-AB59-4CBF-ACF1-1AFAFF7B48D4}"/>
              </a:ext>
            </a:extLst>
          </p:cNvPr>
          <p:cNvCxnSpPr>
            <a:cxnSpLocks/>
            <a:stCxn id="166" idx="1"/>
            <a:endCxn id="168" idx="1"/>
          </p:cNvCxnSpPr>
          <p:nvPr/>
        </p:nvCxnSpPr>
        <p:spPr>
          <a:xfrm rot="10800000" flipV="1">
            <a:off x="4833234" y="5226047"/>
            <a:ext cx="12700" cy="245773"/>
          </a:xfrm>
          <a:prstGeom prst="bentConnector3">
            <a:avLst>
              <a:gd name="adj1" fmla="val 961165"/>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72" name="직선 화살표 연결선 325">
            <a:extLst>
              <a:ext uri="{FF2B5EF4-FFF2-40B4-BE49-F238E27FC236}">
                <a16:creationId xmlns:a16="http://schemas.microsoft.com/office/drawing/2014/main" xmlns="" id="{0240E5CB-384A-48EF-BF60-8250DF5F432F}"/>
              </a:ext>
            </a:extLst>
          </p:cNvPr>
          <p:cNvCxnSpPr>
            <a:cxnSpLocks/>
            <a:stCxn id="166" idx="3"/>
            <a:endCxn id="135" idx="1"/>
          </p:cNvCxnSpPr>
          <p:nvPr/>
        </p:nvCxnSpPr>
        <p:spPr>
          <a:xfrm>
            <a:off x="5805234" y="5226048"/>
            <a:ext cx="238871" cy="22016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73" name="직선 연결선 397">
            <a:extLst>
              <a:ext uri="{FF2B5EF4-FFF2-40B4-BE49-F238E27FC236}">
                <a16:creationId xmlns:a16="http://schemas.microsoft.com/office/drawing/2014/main" xmlns="" id="{5DB35F6D-A509-4021-BEA6-D077DAFF9E86}"/>
              </a:ext>
            </a:extLst>
          </p:cNvPr>
          <p:cNvCxnSpPr>
            <a:cxnSpLocks/>
          </p:cNvCxnSpPr>
          <p:nvPr/>
        </p:nvCxnSpPr>
        <p:spPr>
          <a:xfrm flipV="1">
            <a:off x="4456473" y="5348934"/>
            <a:ext cx="251748" cy="232826"/>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175" name="직선 연결선 397">
            <a:extLst>
              <a:ext uri="{FF2B5EF4-FFF2-40B4-BE49-F238E27FC236}">
                <a16:creationId xmlns:a16="http://schemas.microsoft.com/office/drawing/2014/main" xmlns="" id="{154B2F39-20B3-4F0B-B283-684DFA5BBA95}"/>
              </a:ext>
            </a:extLst>
          </p:cNvPr>
          <p:cNvCxnSpPr>
            <a:cxnSpLocks/>
            <a:stCxn id="134" idx="3"/>
          </p:cNvCxnSpPr>
          <p:nvPr/>
        </p:nvCxnSpPr>
        <p:spPr>
          <a:xfrm>
            <a:off x="4431486" y="5184627"/>
            <a:ext cx="303353" cy="164307"/>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176" name="연결선: 꺾임 328">
            <a:extLst>
              <a:ext uri="{FF2B5EF4-FFF2-40B4-BE49-F238E27FC236}">
                <a16:creationId xmlns:a16="http://schemas.microsoft.com/office/drawing/2014/main" xmlns="" id="{0AA4CE3F-FFC1-406F-8057-BE166647DEEE}"/>
              </a:ext>
            </a:extLst>
          </p:cNvPr>
          <p:cNvCxnSpPr>
            <a:cxnSpLocks/>
          </p:cNvCxnSpPr>
          <p:nvPr/>
        </p:nvCxnSpPr>
        <p:spPr>
          <a:xfrm rot="10800000" flipV="1">
            <a:off x="2355761" y="1948952"/>
            <a:ext cx="12700" cy="1368784"/>
          </a:xfrm>
          <a:prstGeom prst="bentConnector3">
            <a:avLst>
              <a:gd name="adj1" fmla="val 222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78" name="직선 화살표 연결선 177">
            <a:extLst>
              <a:ext uri="{FF2B5EF4-FFF2-40B4-BE49-F238E27FC236}">
                <a16:creationId xmlns:a16="http://schemas.microsoft.com/office/drawing/2014/main" xmlns="" id="{7A0B507A-1B4A-4050-B0DB-EC29B7FEB1FA}"/>
              </a:ext>
            </a:extLst>
          </p:cNvPr>
          <p:cNvCxnSpPr>
            <a:cxnSpLocks/>
          </p:cNvCxnSpPr>
          <p:nvPr/>
        </p:nvCxnSpPr>
        <p:spPr>
          <a:xfrm>
            <a:off x="2098142" y="2643253"/>
            <a:ext cx="24644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9" name="직선 연결선 178">
            <a:extLst>
              <a:ext uri="{FF2B5EF4-FFF2-40B4-BE49-F238E27FC236}">
                <a16:creationId xmlns:a16="http://schemas.microsoft.com/office/drawing/2014/main" xmlns="" id="{1F782C0D-9041-416C-B271-157D5B3EAD3F}"/>
              </a:ext>
            </a:extLst>
          </p:cNvPr>
          <p:cNvCxnSpPr>
            <a:cxnSpLocks/>
          </p:cNvCxnSpPr>
          <p:nvPr/>
        </p:nvCxnSpPr>
        <p:spPr>
          <a:xfrm>
            <a:off x="2083987" y="3309168"/>
            <a:ext cx="0" cy="650103"/>
          </a:xfrm>
          <a:prstGeom prst="line">
            <a:avLst/>
          </a:prstGeom>
        </p:spPr>
        <p:style>
          <a:lnRef idx="1">
            <a:schemeClr val="dk1"/>
          </a:lnRef>
          <a:fillRef idx="0">
            <a:schemeClr val="dk1"/>
          </a:fillRef>
          <a:effectRef idx="0">
            <a:schemeClr val="dk1"/>
          </a:effectRef>
          <a:fontRef idx="minor">
            <a:schemeClr val="tx1"/>
          </a:fontRef>
        </p:style>
      </p:cxnSp>
      <p:cxnSp>
        <p:nvCxnSpPr>
          <p:cNvPr id="180" name="직선 연결선 179">
            <a:extLst>
              <a:ext uri="{FF2B5EF4-FFF2-40B4-BE49-F238E27FC236}">
                <a16:creationId xmlns:a16="http://schemas.microsoft.com/office/drawing/2014/main" xmlns="" id="{4C13EFCC-90C8-4CB2-937E-84B3DC6ADE38}"/>
              </a:ext>
            </a:extLst>
          </p:cNvPr>
          <p:cNvCxnSpPr>
            <a:cxnSpLocks/>
            <a:stCxn id="131" idx="3"/>
          </p:cNvCxnSpPr>
          <p:nvPr/>
        </p:nvCxnSpPr>
        <p:spPr>
          <a:xfrm>
            <a:off x="3309907" y="2643253"/>
            <a:ext cx="147435" cy="0"/>
          </a:xfrm>
          <a:prstGeom prst="line">
            <a:avLst/>
          </a:prstGeom>
        </p:spPr>
        <p:style>
          <a:lnRef idx="1">
            <a:schemeClr val="dk1"/>
          </a:lnRef>
          <a:fillRef idx="0">
            <a:schemeClr val="dk1"/>
          </a:fillRef>
          <a:effectRef idx="0">
            <a:schemeClr val="dk1"/>
          </a:effectRef>
          <a:fontRef idx="minor">
            <a:schemeClr val="tx1"/>
          </a:fontRef>
        </p:style>
      </p:cxnSp>
      <p:cxnSp>
        <p:nvCxnSpPr>
          <p:cNvPr id="181" name="직선 연결선 180">
            <a:extLst>
              <a:ext uri="{FF2B5EF4-FFF2-40B4-BE49-F238E27FC236}">
                <a16:creationId xmlns:a16="http://schemas.microsoft.com/office/drawing/2014/main" xmlns="" id="{6285F9CE-77D2-4CA1-9FA4-B4525A5334C5}"/>
              </a:ext>
            </a:extLst>
          </p:cNvPr>
          <p:cNvCxnSpPr>
            <a:cxnSpLocks/>
            <a:stCxn id="129" idx="3"/>
          </p:cNvCxnSpPr>
          <p:nvPr/>
        </p:nvCxnSpPr>
        <p:spPr>
          <a:xfrm flipV="1">
            <a:off x="3317587" y="1943698"/>
            <a:ext cx="504586" cy="5254"/>
          </a:xfrm>
          <a:prstGeom prst="line">
            <a:avLst/>
          </a:prstGeom>
        </p:spPr>
        <p:style>
          <a:lnRef idx="1">
            <a:schemeClr val="dk1"/>
          </a:lnRef>
          <a:fillRef idx="0">
            <a:schemeClr val="dk1"/>
          </a:fillRef>
          <a:effectRef idx="0">
            <a:schemeClr val="dk1"/>
          </a:effectRef>
          <a:fontRef idx="minor">
            <a:schemeClr val="tx1"/>
          </a:fontRef>
        </p:style>
      </p:cxnSp>
      <p:sp>
        <p:nvSpPr>
          <p:cNvPr id="182" name="순서도: 처리 181">
            <a:extLst>
              <a:ext uri="{FF2B5EF4-FFF2-40B4-BE49-F238E27FC236}">
                <a16:creationId xmlns:a16="http://schemas.microsoft.com/office/drawing/2014/main" xmlns="" id="{FD4BDADF-15A2-47D7-A092-90B06B620435}"/>
              </a:ext>
            </a:extLst>
          </p:cNvPr>
          <p:cNvSpPr/>
          <p:nvPr/>
        </p:nvSpPr>
        <p:spPr>
          <a:xfrm>
            <a:off x="2354131" y="157010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로그아웃</a:t>
            </a:r>
          </a:p>
        </p:txBody>
      </p:sp>
      <p:cxnSp>
        <p:nvCxnSpPr>
          <p:cNvPr id="185" name="직선 화살표 연결선 346">
            <a:extLst>
              <a:ext uri="{FF2B5EF4-FFF2-40B4-BE49-F238E27FC236}">
                <a16:creationId xmlns:a16="http://schemas.microsoft.com/office/drawing/2014/main" xmlns="" id="{39170608-101E-479B-81D6-660DF6107E85}"/>
              </a:ext>
            </a:extLst>
          </p:cNvPr>
          <p:cNvCxnSpPr>
            <a:cxnSpLocks/>
          </p:cNvCxnSpPr>
          <p:nvPr/>
        </p:nvCxnSpPr>
        <p:spPr>
          <a:xfrm rot="5400000" flipH="1" flipV="1">
            <a:off x="2075760" y="1665584"/>
            <a:ext cx="296665" cy="27603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86" name="직선 화살표 연결선 185">
            <a:extLst>
              <a:ext uri="{FF2B5EF4-FFF2-40B4-BE49-F238E27FC236}">
                <a16:creationId xmlns:a16="http://schemas.microsoft.com/office/drawing/2014/main" xmlns="" id="{F05BCD44-B2F6-4A36-BA81-4FF18904C997}"/>
              </a:ext>
            </a:extLst>
          </p:cNvPr>
          <p:cNvCxnSpPr>
            <a:cxnSpLocks/>
            <a:stCxn id="125" idx="3"/>
            <a:endCxn id="134" idx="1"/>
          </p:cNvCxnSpPr>
          <p:nvPr/>
        </p:nvCxnSpPr>
        <p:spPr>
          <a:xfrm>
            <a:off x="3292865" y="5184627"/>
            <a:ext cx="16662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7" name="직선 화살표 연결선 325">
            <a:extLst>
              <a:ext uri="{FF2B5EF4-FFF2-40B4-BE49-F238E27FC236}">
                <a16:creationId xmlns:a16="http://schemas.microsoft.com/office/drawing/2014/main" xmlns="" id="{7C35FCE7-9EEE-499A-A30A-42D9F2D6106B}"/>
              </a:ext>
            </a:extLst>
          </p:cNvPr>
          <p:cNvCxnSpPr>
            <a:cxnSpLocks/>
            <a:endCxn id="188" idx="1"/>
          </p:cNvCxnSpPr>
          <p:nvPr/>
        </p:nvCxnSpPr>
        <p:spPr>
          <a:xfrm rot="16200000" flipH="1">
            <a:off x="3575850" y="3525917"/>
            <a:ext cx="284688" cy="2421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88" name="순서도: 처리 187">
            <a:extLst>
              <a:ext uri="{FF2B5EF4-FFF2-40B4-BE49-F238E27FC236}">
                <a16:creationId xmlns:a16="http://schemas.microsoft.com/office/drawing/2014/main" xmlns="" id="{68038289-097E-423C-B408-66741578DB6E}"/>
              </a:ext>
            </a:extLst>
          </p:cNvPr>
          <p:cNvSpPr/>
          <p:nvPr/>
        </p:nvSpPr>
        <p:spPr>
          <a:xfrm>
            <a:off x="3839291" y="3699358"/>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 관리자 페이지</a:t>
            </a:r>
          </a:p>
        </p:txBody>
      </p:sp>
      <p:sp>
        <p:nvSpPr>
          <p:cNvPr id="189" name="순서도: 처리 188">
            <a:extLst>
              <a:ext uri="{FF2B5EF4-FFF2-40B4-BE49-F238E27FC236}">
                <a16:creationId xmlns:a16="http://schemas.microsoft.com/office/drawing/2014/main" xmlns="" id="{77C9D33F-FACF-4D5E-9898-433F6829250F}"/>
              </a:ext>
            </a:extLst>
          </p:cNvPr>
          <p:cNvSpPr/>
          <p:nvPr/>
        </p:nvSpPr>
        <p:spPr>
          <a:xfrm>
            <a:off x="4063952" y="1286887"/>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 회원가입</a:t>
            </a:r>
          </a:p>
        </p:txBody>
      </p:sp>
      <p:cxnSp>
        <p:nvCxnSpPr>
          <p:cNvPr id="190" name="연결선: 꺾임 122">
            <a:extLst>
              <a:ext uri="{FF2B5EF4-FFF2-40B4-BE49-F238E27FC236}">
                <a16:creationId xmlns:a16="http://schemas.microsoft.com/office/drawing/2014/main" xmlns="" id="{349557F9-8E96-4D67-BD25-74EF25620996}"/>
              </a:ext>
            </a:extLst>
          </p:cNvPr>
          <p:cNvCxnSpPr>
            <a:cxnSpLocks/>
            <a:endCxn id="189" idx="1"/>
          </p:cNvCxnSpPr>
          <p:nvPr/>
        </p:nvCxnSpPr>
        <p:spPr>
          <a:xfrm rot="5400000" flipH="1" flipV="1">
            <a:off x="3827699" y="1380126"/>
            <a:ext cx="239492" cy="23301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91" name="순서도: 처리 190">
            <a:extLst>
              <a:ext uri="{FF2B5EF4-FFF2-40B4-BE49-F238E27FC236}">
                <a16:creationId xmlns:a16="http://schemas.microsoft.com/office/drawing/2014/main" xmlns="" id="{68894B80-8E2E-45B4-B5B1-5095D169AD02}"/>
              </a:ext>
            </a:extLst>
          </p:cNvPr>
          <p:cNvSpPr/>
          <p:nvPr/>
        </p:nvSpPr>
        <p:spPr>
          <a:xfrm>
            <a:off x="7335939" y="4366642"/>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댓글삭제</a:t>
            </a:r>
          </a:p>
        </p:txBody>
      </p:sp>
      <p:sp>
        <p:nvSpPr>
          <p:cNvPr id="194" name="순서도: 처리 193">
            <a:extLst>
              <a:ext uri="{FF2B5EF4-FFF2-40B4-BE49-F238E27FC236}">
                <a16:creationId xmlns:a16="http://schemas.microsoft.com/office/drawing/2014/main" xmlns="" id="{30E4A28B-23E2-4A38-BC41-362D3C904EF4}"/>
              </a:ext>
            </a:extLst>
          </p:cNvPr>
          <p:cNvSpPr/>
          <p:nvPr/>
        </p:nvSpPr>
        <p:spPr>
          <a:xfrm>
            <a:off x="7338514" y="4666324"/>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댓글수정</a:t>
            </a:r>
          </a:p>
        </p:txBody>
      </p:sp>
      <p:cxnSp>
        <p:nvCxnSpPr>
          <p:cNvPr id="195" name="연결선: 꺾임 131">
            <a:extLst>
              <a:ext uri="{FF2B5EF4-FFF2-40B4-BE49-F238E27FC236}">
                <a16:creationId xmlns:a16="http://schemas.microsoft.com/office/drawing/2014/main" xmlns="" id="{21AFB4F0-1AFC-4B52-9F13-5EFCA1F56C5C}"/>
              </a:ext>
            </a:extLst>
          </p:cNvPr>
          <p:cNvCxnSpPr>
            <a:cxnSpLocks/>
          </p:cNvCxnSpPr>
          <p:nvPr/>
        </p:nvCxnSpPr>
        <p:spPr>
          <a:xfrm rot="10800000" flipH="1" flipV="1">
            <a:off x="7356248" y="4456188"/>
            <a:ext cx="2575" cy="299682"/>
          </a:xfrm>
          <a:prstGeom prst="bentConnector3">
            <a:avLst>
              <a:gd name="adj1" fmla="val -887767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96" name="직선 연결선 397">
            <a:extLst>
              <a:ext uri="{FF2B5EF4-FFF2-40B4-BE49-F238E27FC236}">
                <a16:creationId xmlns:a16="http://schemas.microsoft.com/office/drawing/2014/main" xmlns="" id="{DA4D4A6C-D496-4842-8AEF-FEAC4A60883F}"/>
              </a:ext>
            </a:extLst>
          </p:cNvPr>
          <p:cNvCxnSpPr>
            <a:cxnSpLocks/>
            <a:stCxn id="144" idx="3"/>
          </p:cNvCxnSpPr>
          <p:nvPr/>
        </p:nvCxnSpPr>
        <p:spPr>
          <a:xfrm>
            <a:off x="6875458" y="4456642"/>
            <a:ext cx="262064" cy="0"/>
          </a:xfrm>
          <a:prstGeom prst="straightConnector1">
            <a:avLst/>
          </a:prstGeom>
        </p:spPr>
        <p:style>
          <a:lnRef idx="1">
            <a:schemeClr val="dk1"/>
          </a:lnRef>
          <a:fillRef idx="0">
            <a:schemeClr val="dk1"/>
          </a:fillRef>
          <a:effectRef idx="0">
            <a:schemeClr val="dk1"/>
          </a:effectRef>
          <a:fontRef idx="minor">
            <a:schemeClr val="tx1"/>
          </a:fontRef>
        </p:style>
      </p:cxnSp>
      <p:sp>
        <p:nvSpPr>
          <p:cNvPr id="197" name="순서도: 처리 196">
            <a:extLst>
              <a:ext uri="{FF2B5EF4-FFF2-40B4-BE49-F238E27FC236}">
                <a16:creationId xmlns:a16="http://schemas.microsoft.com/office/drawing/2014/main" xmlns="" id="{BDEEFA38-179A-45B1-8F8E-BFF613A40333}"/>
              </a:ext>
            </a:extLst>
          </p:cNvPr>
          <p:cNvSpPr/>
          <p:nvPr/>
        </p:nvSpPr>
        <p:spPr>
          <a:xfrm>
            <a:off x="3507316" y="464834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결과 트레이너 목록</a:t>
            </a:r>
          </a:p>
        </p:txBody>
      </p:sp>
      <p:cxnSp>
        <p:nvCxnSpPr>
          <p:cNvPr id="198" name="직선 화살표 연결선 197">
            <a:extLst>
              <a:ext uri="{FF2B5EF4-FFF2-40B4-BE49-F238E27FC236}">
                <a16:creationId xmlns:a16="http://schemas.microsoft.com/office/drawing/2014/main" xmlns="" id="{98405031-A00B-4F7B-9970-06822C7D999F}"/>
              </a:ext>
            </a:extLst>
          </p:cNvPr>
          <p:cNvCxnSpPr>
            <a:cxnSpLocks/>
            <a:stCxn id="127" idx="3"/>
            <a:endCxn id="197" idx="1"/>
          </p:cNvCxnSpPr>
          <p:nvPr/>
        </p:nvCxnSpPr>
        <p:spPr>
          <a:xfrm>
            <a:off x="3292865" y="4738343"/>
            <a:ext cx="21445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9" name="순서도: 처리 198">
            <a:extLst>
              <a:ext uri="{FF2B5EF4-FFF2-40B4-BE49-F238E27FC236}">
                <a16:creationId xmlns:a16="http://schemas.microsoft.com/office/drawing/2014/main" xmlns="" id="{552F6BC9-76C4-433A-9FCA-FADC0F30CE1C}"/>
              </a:ext>
            </a:extLst>
          </p:cNvPr>
          <p:cNvSpPr/>
          <p:nvPr/>
        </p:nvSpPr>
        <p:spPr>
          <a:xfrm>
            <a:off x="3731293" y="582292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자주하는 질문</a:t>
            </a:r>
          </a:p>
        </p:txBody>
      </p:sp>
      <p:cxnSp>
        <p:nvCxnSpPr>
          <p:cNvPr id="200" name="연결선: 꺾임 151">
            <a:extLst>
              <a:ext uri="{FF2B5EF4-FFF2-40B4-BE49-F238E27FC236}">
                <a16:creationId xmlns:a16="http://schemas.microsoft.com/office/drawing/2014/main" xmlns="" id="{67688980-21C3-43FA-A5AA-6921F50CD54A}"/>
              </a:ext>
            </a:extLst>
          </p:cNvPr>
          <p:cNvCxnSpPr>
            <a:cxnSpLocks/>
          </p:cNvCxnSpPr>
          <p:nvPr/>
        </p:nvCxnSpPr>
        <p:spPr>
          <a:xfrm rot="10800000" flipV="1">
            <a:off x="3731294" y="5895989"/>
            <a:ext cx="7220" cy="348253"/>
          </a:xfrm>
          <a:prstGeom prst="bentConnector3">
            <a:avLst>
              <a:gd name="adj1" fmla="val 3266205"/>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01" name="순서도: 처리 200">
            <a:extLst>
              <a:ext uri="{FF2B5EF4-FFF2-40B4-BE49-F238E27FC236}">
                <a16:creationId xmlns:a16="http://schemas.microsoft.com/office/drawing/2014/main" xmlns="" id="{4239A39A-9C8D-4C64-B8B6-E8BCD446FD1C}"/>
              </a:ext>
            </a:extLst>
          </p:cNvPr>
          <p:cNvSpPr/>
          <p:nvPr/>
        </p:nvSpPr>
        <p:spPr>
          <a:xfrm>
            <a:off x="3731293" y="6154082"/>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신고게시판</a:t>
            </a:r>
          </a:p>
        </p:txBody>
      </p:sp>
      <p:sp>
        <p:nvSpPr>
          <p:cNvPr id="202" name="순서도: 처리 201">
            <a:extLst>
              <a:ext uri="{FF2B5EF4-FFF2-40B4-BE49-F238E27FC236}">
                <a16:creationId xmlns:a16="http://schemas.microsoft.com/office/drawing/2014/main" xmlns="" id="{24F6ACC1-D658-4982-AE9D-D7F57A3D2D75}"/>
              </a:ext>
            </a:extLst>
          </p:cNvPr>
          <p:cNvSpPr/>
          <p:nvPr/>
        </p:nvSpPr>
        <p:spPr>
          <a:xfrm>
            <a:off x="4746137" y="6489360"/>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작성하기</a:t>
            </a:r>
          </a:p>
        </p:txBody>
      </p:sp>
      <p:cxnSp>
        <p:nvCxnSpPr>
          <p:cNvPr id="205" name="직선 연결선 397">
            <a:extLst>
              <a:ext uri="{FF2B5EF4-FFF2-40B4-BE49-F238E27FC236}">
                <a16:creationId xmlns:a16="http://schemas.microsoft.com/office/drawing/2014/main" xmlns="" id="{3E099C88-8179-47F5-8453-656405D4F545}"/>
              </a:ext>
            </a:extLst>
          </p:cNvPr>
          <p:cNvCxnSpPr>
            <a:cxnSpLocks/>
          </p:cNvCxnSpPr>
          <p:nvPr/>
        </p:nvCxnSpPr>
        <p:spPr>
          <a:xfrm>
            <a:off x="4368988" y="6022081"/>
            <a:ext cx="599774" cy="88034"/>
          </a:xfrm>
          <a:prstGeom prst="bentConnector3">
            <a:avLst>
              <a:gd name="adj1" fmla="val 451"/>
            </a:avLst>
          </a:prstGeom>
        </p:spPr>
        <p:style>
          <a:lnRef idx="1">
            <a:schemeClr val="dk1"/>
          </a:lnRef>
          <a:fillRef idx="0">
            <a:schemeClr val="dk1"/>
          </a:fillRef>
          <a:effectRef idx="0">
            <a:schemeClr val="dk1"/>
          </a:effectRef>
          <a:fontRef idx="minor">
            <a:schemeClr val="tx1"/>
          </a:fontRef>
        </p:style>
      </p:cxnSp>
      <p:cxnSp>
        <p:nvCxnSpPr>
          <p:cNvPr id="206" name="직선 연결선 397">
            <a:extLst>
              <a:ext uri="{FF2B5EF4-FFF2-40B4-BE49-F238E27FC236}">
                <a16:creationId xmlns:a16="http://schemas.microsoft.com/office/drawing/2014/main" xmlns="" id="{8716A103-371B-4CEC-82E6-6DE21C3627D2}"/>
              </a:ext>
            </a:extLst>
          </p:cNvPr>
          <p:cNvCxnSpPr>
            <a:cxnSpLocks/>
            <a:stCxn id="201" idx="2"/>
          </p:cNvCxnSpPr>
          <p:nvPr/>
        </p:nvCxnSpPr>
        <p:spPr>
          <a:xfrm rot="16200000" flipH="1">
            <a:off x="4369608" y="6181767"/>
            <a:ext cx="224214" cy="528844"/>
          </a:xfrm>
          <a:prstGeom prst="bentConnector2">
            <a:avLst/>
          </a:prstGeom>
        </p:spPr>
        <p:style>
          <a:lnRef idx="1">
            <a:schemeClr val="dk1"/>
          </a:lnRef>
          <a:fillRef idx="0">
            <a:schemeClr val="dk1"/>
          </a:fillRef>
          <a:effectRef idx="0">
            <a:schemeClr val="dk1"/>
          </a:effectRef>
          <a:fontRef idx="minor">
            <a:schemeClr val="tx1"/>
          </a:fontRef>
        </p:style>
      </p:cxnSp>
      <p:sp>
        <p:nvSpPr>
          <p:cNvPr id="207" name="순서도: 처리 206">
            <a:extLst>
              <a:ext uri="{FF2B5EF4-FFF2-40B4-BE49-F238E27FC236}">
                <a16:creationId xmlns:a16="http://schemas.microsoft.com/office/drawing/2014/main" xmlns="" id="{5A8C7515-C4D8-4466-8C9F-0046138F16CD}"/>
              </a:ext>
            </a:extLst>
          </p:cNvPr>
          <p:cNvSpPr/>
          <p:nvPr/>
        </p:nvSpPr>
        <p:spPr>
          <a:xfrm>
            <a:off x="4833233" y="485662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결제하러 가기</a:t>
            </a:r>
          </a:p>
        </p:txBody>
      </p:sp>
      <p:sp>
        <p:nvSpPr>
          <p:cNvPr id="208" name="순서도: 처리 207">
            <a:extLst>
              <a:ext uri="{FF2B5EF4-FFF2-40B4-BE49-F238E27FC236}">
                <a16:creationId xmlns:a16="http://schemas.microsoft.com/office/drawing/2014/main" xmlns="" id="{77BF2007-DAE7-40CF-8019-9F4367BC77E1}"/>
              </a:ext>
            </a:extLst>
          </p:cNvPr>
          <p:cNvSpPr/>
          <p:nvPr/>
        </p:nvSpPr>
        <p:spPr>
          <a:xfrm>
            <a:off x="6089038" y="497420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결제하기</a:t>
            </a:r>
          </a:p>
        </p:txBody>
      </p:sp>
      <p:cxnSp>
        <p:nvCxnSpPr>
          <p:cNvPr id="209" name="연결선: 꺾임 175">
            <a:extLst>
              <a:ext uri="{FF2B5EF4-FFF2-40B4-BE49-F238E27FC236}">
                <a16:creationId xmlns:a16="http://schemas.microsoft.com/office/drawing/2014/main" xmlns="" id="{B692542A-61B3-4622-988D-2040173AB593}"/>
              </a:ext>
            </a:extLst>
          </p:cNvPr>
          <p:cNvCxnSpPr>
            <a:cxnSpLocks/>
          </p:cNvCxnSpPr>
          <p:nvPr/>
        </p:nvCxnSpPr>
        <p:spPr>
          <a:xfrm rot="10800000" flipV="1">
            <a:off x="6064927" y="4785777"/>
            <a:ext cx="12700" cy="245773"/>
          </a:xfrm>
          <a:prstGeom prst="bentConnector3">
            <a:avLst>
              <a:gd name="adj1" fmla="val 961165"/>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10" name="직선 연결선 176">
            <a:extLst>
              <a:ext uri="{FF2B5EF4-FFF2-40B4-BE49-F238E27FC236}">
                <a16:creationId xmlns:a16="http://schemas.microsoft.com/office/drawing/2014/main" xmlns="" id="{6D5D8D45-2440-4185-BADF-B8A5B0B495A3}"/>
              </a:ext>
            </a:extLst>
          </p:cNvPr>
          <p:cNvCxnSpPr>
            <a:cxnSpLocks/>
            <a:stCxn id="207" idx="3"/>
          </p:cNvCxnSpPr>
          <p:nvPr/>
        </p:nvCxnSpPr>
        <p:spPr>
          <a:xfrm>
            <a:off x="5805233" y="4946623"/>
            <a:ext cx="150522" cy="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211" name="직선 연결선 397">
            <a:extLst>
              <a:ext uri="{FF2B5EF4-FFF2-40B4-BE49-F238E27FC236}">
                <a16:creationId xmlns:a16="http://schemas.microsoft.com/office/drawing/2014/main" xmlns="" id="{5D9FA9C0-6B02-4E4F-A186-6CC490D4F5B9}"/>
              </a:ext>
            </a:extLst>
          </p:cNvPr>
          <p:cNvCxnSpPr>
            <a:cxnSpLocks/>
            <a:stCxn id="197" idx="3"/>
          </p:cNvCxnSpPr>
          <p:nvPr/>
        </p:nvCxnSpPr>
        <p:spPr>
          <a:xfrm>
            <a:off x="4479316" y="4738343"/>
            <a:ext cx="101762" cy="459430"/>
          </a:xfrm>
          <a:prstGeom prst="bentConnector2">
            <a:avLst/>
          </a:prstGeom>
        </p:spPr>
        <p:style>
          <a:lnRef idx="1">
            <a:schemeClr val="dk1"/>
          </a:lnRef>
          <a:fillRef idx="0">
            <a:schemeClr val="dk1"/>
          </a:fillRef>
          <a:effectRef idx="0">
            <a:schemeClr val="dk1"/>
          </a:effectRef>
          <a:fontRef idx="minor">
            <a:schemeClr val="tx1"/>
          </a:fontRef>
        </p:style>
      </p:cxnSp>
      <p:cxnSp>
        <p:nvCxnSpPr>
          <p:cNvPr id="212" name="직선 화살표 연결선 211">
            <a:extLst>
              <a:ext uri="{FF2B5EF4-FFF2-40B4-BE49-F238E27FC236}">
                <a16:creationId xmlns:a16="http://schemas.microsoft.com/office/drawing/2014/main" xmlns="" id="{48ACA636-AC94-4748-B43E-B4A075E2B385}"/>
              </a:ext>
            </a:extLst>
          </p:cNvPr>
          <p:cNvCxnSpPr>
            <a:cxnSpLocks/>
            <a:stCxn id="90" idx="3"/>
            <a:endCxn id="213" idx="1"/>
          </p:cNvCxnSpPr>
          <p:nvPr/>
        </p:nvCxnSpPr>
        <p:spPr>
          <a:xfrm>
            <a:off x="9912424" y="3906421"/>
            <a:ext cx="2521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3" name="순서도: 처리 212">
            <a:extLst>
              <a:ext uri="{FF2B5EF4-FFF2-40B4-BE49-F238E27FC236}">
                <a16:creationId xmlns:a16="http://schemas.microsoft.com/office/drawing/2014/main" xmlns="" id="{D48ED8EC-C3D1-4272-B14D-74C0B86A140E}"/>
              </a:ext>
            </a:extLst>
          </p:cNvPr>
          <p:cNvSpPr/>
          <p:nvPr/>
        </p:nvSpPr>
        <p:spPr>
          <a:xfrm>
            <a:off x="10164560" y="381642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리뷰보기</a:t>
            </a:r>
          </a:p>
        </p:txBody>
      </p:sp>
      <p:sp>
        <p:nvSpPr>
          <p:cNvPr id="214" name="순서도: 처리 213">
            <a:extLst>
              <a:ext uri="{FF2B5EF4-FFF2-40B4-BE49-F238E27FC236}">
                <a16:creationId xmlns:a16="http://schemas.microsoft.com/office/drawing/2014/main" xmlns="" id="{7FAC03EA-7995-4142-A4F5-DF7D81CF7C36}"/>
              </a:ext>
            </a:extLst>
          </p:cNvPr>
          <p:cNvSpPr/>
          <p:nvPr/>
        </p:nvSpPr>
        <p:spPr>
          <a:xfrm>
            <a:off x="8940424" y="4304895"/>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700" dirty="0">
                <a:solidFill>
                  <a:schemeClr val="tx1"/>
                </a:solidFill>
                <a:latin typeface="+mn-ea"/>
              </a:rPr>
              <a:t>PT</a:t>
            </a:r>
            <a:r>
              <a:rPr lang="ko-KR" altLang="en-US" sz="700" dirty="0">
                <a:solidFill>
                  <a:schemeClr val="tx1"/>
                </a:solidFill>
                <a:latin typeface="+mn-ea"/>
              </a:rPr>
              <a:t>가격 설정</a:t>
            </a:r>
          </a:p>
        </p:txBody>
      </p:sp>
      <p:sp>
        <p:nvSpPr>
          <p:cNvPr id="215" name="순서도: 처리 214">
            <a:extLst>
              <a:ext uri="{FF2B5EF4-FFF2-40B4-BE49-F238E27FC236}">
                <a16:creationId xmlns:a16="http://schemas.microsoft.com/office/drawing/2014/main" xmlns="" id="{BBD105BF-65D5-43BD-80E3-A178CDF37A94}"/>
              </a:ext>
            </a:extLst>
          </p:cNvPr>
          <p:cNvSpPr/>
          <p:nvPr/>
        </p:nvSpPr>
        <p:spPr>
          <a:xfrm>
            <a:off x="8959701" y="4534862"/>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회원탈퇴</a:t>
            </a:r>
          </a:p>
        </p:txBody>
      </p:sp>
      <p:sp>
        <p:nvSpPr>
          <p:cNvPr id="216" name="순서도: 처리 215">
            <a:extLst>
              <a:ext uri="{FF2B5EF4-FFF2-40B4-BE49-F238E27FC236}">
                <a16:creationId xmlns:a16="http://schemas.microsoft.com/office/drawing/2014/main" xmlns="" id="{8BE29E55-FC6C-4ED8-83AB-2D4876A95217}"/>
              </a:ext>
            </a:extLst>
          </p:cNvPr>
          <p:cNvSpPr/>
          <p:nvPr/>
        </p:nvSpPr>
        <p:spPr>
          <a:xfrm>
            <a:off x="8953351" y="4774866"/>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경력수정</a:t>
            </a:r>
          </a:p>
        </p:txBody>
      </p:sp>
      <p:sp>
        <p:nvSpPr>
          <p:cNvPr id="217" name="순서도: 처리 216">
            <a:extLst>
              <a:ext uri="{FF2B5EF4-FFF2-40B4-BE49-F238E27FC236}">
                <a16:creationId xmlns:a16="http://schemas.microsoft.com/office/drawing/2014/main" xmlns="" id="{AAD84382-9158-4D79-9464-81BFB86111F6}"/>
              </a:ext>
            </a:extLst>
          </p:cNvPr>
          <p:cNvSpPr/>
          <p:nvPr/>
        </p:nvSpPr>
        <p:spPr>
          <a:xfrm>
            <a:off x="8959701" y="5014865"/>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컨텐츠 작성</a:t>
            </a:r>
          </a:p>
        </p:txBody>
      </p:sp>
      <p:sp>
        <p:nvSpPr>
          <p:cNvPr id="218" name="순서도: 처리 217">
            <a:extLst>
              <a:ext uri="{FF2B5EF4-FFF2-40B4-BE49-F238E27FC236}">
                <a16:creationId xmlns:a16="http://schemas.microsoft.com/office/drawing/2014/main" xmlns="" id="{29DBBB9E-0B0C-45CD-9497-FCE6888D6A6A}"/>
              </a:ext>
            </a:extLst>
          </p:cNvPr>
          <p:cNvSpPr/>
          <p:nvPr/>
        </p:nvSpPr>
        <p:spPr>
          <a:xfrm>
            <a:off x="8953351" y="5260639"/>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700" dirty="0">
                <a:solidFill>
                  <a:schemeClr val="tx1"/>
                </a:solidFill>
                <a:latin typeface="+mn-ea"/>
              </a:rPr>
              <a:t>URL</a:t>
            </a:r>
            <a:r>
              <a:rPr lang="ko-KR" altLang="en-US" sz="700" dirty="0">
                <a:solidFill>
                  <a:schemeClr val="tx1"/>
                </a:solidFill>
                <a:latin typeface="+mn-ea"/>
              </a:rPr>
              <a:t>수정</a:t>
            </a:r>
          </a:p>
        </p:txBody>
      </p:sp>
      <p:cxnSp>
        <p:nvCxnSpPr>
          <p:cNvPr id="219" name="연결선: 꺾임 213">
            <a:extLst>
              <a:ext uri="{FF2B5EF4-FFF2-40B4-BE49-F238E27FC236}">
                <a16:creationId xmlns:a16="http://schemas.microsoft.com/office/drawing/2014/main" xmlns="" id="{DBDCDD40-2CDC-4064-99B3-383AAD2E9481}"/>
              </a:ext>
            </a:extLst>
          </p:cNvPr>
          <p:cNvCxnSpPr>
            <a:cxnSpLocks/>
          </p:cNvCxnSpPr>
          <p:nvPr/>
        </p:nvCxnSpPr>
        <p:spPr>
          <a:xfrm rot="10800000" flipV="1">
            <a:off x="8940651" y="4613317"/>
            <a:ext cx="12700" cy="245776"/>
          </a:xfrm>
          <a:prstGeom prst="bentConnector3">
            <a:avLst>
              <a:gd name="adj1" fmla="val 180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20" name="연결선: 꺾임 214">
            <a:extLst>
              <a:ext uri="{FF2B5EF4-FFF2-40B4-BE49-F238E27FC236}">
                <a16:creationId xmlns:a16="http://schemas.microsoft.com/office/drawing/2014/main" xmlns="" id="{C31F5D6C-7DE5-4F9A-B66B-20A82932A0A7}"/>
              </a:ext>
            </a:extLst>
          </p:cNvPr>
          <p:cNvCxnSpPr>
            <a:cxnSpLocks/>
          </p:cNvCxnSpPr>
          <p:nvPr/>
        </p:nvCxnSpPr>
        <p:spPr>
          <a:xfrm rot="10800000" flipV="1">
            <a:off x="8940651" y="4859093"/>
            <a:ext cx="12700" cy="245776"/>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221" name="연결선: 꺾임 215">
            <a:extLst>
              <a:ext uri="{FF2B5EF4-FFF2-40B4-BE49-F238E27FC236}">
                <a16:creationId xmlns:a16="http://schemas.microsoft.com/office/drawing/2014/main" xmlns="" id="{9F808CA7-BBA2-43ED-9039-D0945428D384}"/>
              </a:ext>
            </a:extLst>
          </p:cNvPr>
          <p:cNvCxnSpPr>
            <a:cxnSpLocks/>
          </p:cNvCxnSpPr>
          <p:nvPr/>
        </p:nvCxnSpPr>
        <p:spPr>
          <a:xfrm rot="10800000" flipV="1">
            <a:off x="8940651" y="5104868"/>
            <a:ext cx="12700" cy="245773"/>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222" name="직선 화살표 연결선 221">
            <a:extLst>
              <a:ext uri="{FF2B5EF4-FFF2-40B4-BE49-F238E27FC236}">
                <a16:creationId xmlns:a16="http://schemas.microsoft.com/office/drawing/2014/main" xmlns="" id="{963E48AA-30A6-4F4E-9C7D-44C83FBD888D}"/>
              </a:ext>
            </a:extLst>
          </p:cNvPr>
          <p:cNvCxnSpPr>
            <a:cxnSpLocks/>
            <a:endCxn id="214" idx="1"/>
          </p:cNvCxnSpPr>
          <p:nvPr/>
        </p:nvCxnSpPr>
        <p:spPr>
          <a:xfrm>
            <a:off x="8724400" y="4394895"/>
            <a:ext cx="2160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3" name="직선 연결선 397">
            <a:extLst>
              <a:ext uri="{FF2B5EF4-FFF2-40B4-BE49-F238E27FC236}">
                <a16:creationId xmlns:a16="http://schemas.microsoft.com/office/drawing/2014/main" xmlns="" id="{6D81A740-DEBF-4C6E-AF07-F70458F57340}"/>
              </a:ext>
            </a:extLst>
          </p:cNvPr>
          <p:cNvCxnSpPr>
            <a:cxnSpLocks/>
          </p:cNvCxnSpPr>
          <p:nvPr/>
        </p:nvCxnSpPr>
        <p:spPr>
          <a:xfrm>
            <a:off x="8724400" y="4132203"/>
            <a:ext cx="0" cy="483387"/>
          </a:xfrm>
          <a:prstGeom prst="straightConnector1">
            <a:avLst/>
          </a:prstGeom>
        </p:spPr>
        <p:style>
          <a:lnRef idx="1">
            <a:schemeClr val="dk1"/>
          </a:lnRef>
          <a:fillRef idx="0">
            <a:schemeClr val="dk1"/>
          </a:fillRef>
          <a:effectRef idx="0">
            <a:schemeClr val="dk1"/>
          </a:effectRef>
          <a:fontRef idx="minor">
            <a:schemeClr val="tx1"/>
          </a:fontRef>
        </p:style>
      </p:cxnSp>
      <p:sp>
        <p:nvSpPr>
          <p:cNvPr id="224" name="순서도: 처리 223">
            <a:extLst>
              <a:ext uri="{FF2B5EF4-FFF2-40B4-BE49-F238E27FC236}">
                <a16:creationId xmlns:a16="http://schemas.microsoft.com/office/drawing/2014/main" xmlns="" id="{27705102-19D2-4A48-879F-DF8789DF95E3}"/>
              </a:ext>
            </a:extLst>
          </p:cNvPr>
          <p:cNvSpPr/>
          <p:nvPr/>
        </p:nvSpPr>
        <p:spPr>
          <a:xfrm>
            <a:off x="7536642" y="219381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리뷰보기</a:t>
            </a:r>
          </a:p>
        </p:txBody>
      </p:sp>
      <p:cxnSp>
        <p:nvCxnSpPr>
          <p:cNvPr id="225" name="직선 화살표 연결선 225">
            <a:extLst>
              <a:ext uri="{FF2B5EF4-FFF2-40B4-BE49-F238E27FC236}">
                <a16:creationId xmlns:a16="http://schemas.microsoft.com/office/drawing/2014/main" xmlns="" id="{1321AC24-639B-4EAC-BF3F-0E7CC5142FB3}"/>
              </a:ext>
            </a:extLst>
          </p:cNvPr>
          <p:cNvCxnSpPr>
            <a:cxnSpLocks/>
          </p:cNvCxnSpPr>
          <p:nvPr/>
        </p:nvCxnSpPr>
        <p:spPr>
          <a:xfrm rot="5400000" flipH="1" flipV="1">
            <a:off x="7283742" y="2317617"/>
            <a:ext cx="283428" cy="21602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27" name="순서도: 처리 226">
            <a:extLst>
              <a:ext uri="{FF2B5EF4-FFF2-40B4-BE49-F238E27FC236}">
                <a16:creationId xmlns:a16="http://schemas.microsoft.com/office/drawing/2014/main" xmlns="" id="{1D1392A8-C50D-4DF4-BF22-F2F3C67F443B}"/>
              </a:ext>
            </a:extLst>
          </p:cNvPr>
          <p:cNvSpPr/>
          <p:nvPr/>
        </p:nvSpPr>
        <p:spPr>
          <a:xfrm>
            <a:off x="5143917" y="3577817"/>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700" dirty="0">
                <a:solidFill>
                  <a:schemeClr val="tx1"/>
                </a:solidFill>
                <a:latin typeface="+mn-ea"/>
              </a:rPr>
              <a:t>Q&amp;A</a:t>
            </a:r>
            <a:endParaRPr lang="ko-KR" altLang="en-US" sz="700" dirty="0">
              <a:solidFill>
                <a:schemeClr val="tx1"/>
              </a:solidFill>
              <a:latin typeface="+mn-ea"/>
            </a:endParaRPr>
          </a:p>
        </p:txBody>
      </p:sp>
      <p:sp>
        <p:nvSpPr>
          <p:cNvPr id="228" name="순서도: 처리 227">
            <a:extLst>
              <a:ext uri="{FF2B5EF4-FFF2-40B4-BE49-F238E27FC236}">
                <a16:creationId xmlns:a16="http://schemas.microsoft.com/office/drawing/2014/main" xmlns="" id="{ACC6868B-C163-423E-9B0D-1D39D2ADF957}"/>
              </a:ext>
            </a:extLst>
          </p:cNvPr>
          <p:cNvSpPr/>
          <p:nvPr/>
        </p:nvSpPr>
        <p:spPr>
          <a:xfrm>
            <a:off x="5146615" y="3832398"/>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신고게시판</a:t>
            </a:r>
          </a:p>
        </p:txBody>
      </p:sp>
      <p:cxnSp>
        <p:nvCxnSpPr>
          <p:cNvPr id="229" name="직선 연결선 397">
            <a:extLst>
              <a:ext uri="{FF2B5EF4-FFF2-40B4-BE49-F238E27FC236}">
                <a16:creationId xmlns:a16="http://schemas.microsoft.com/office/drawing/2014/main" xmlns="" id="{DDE0306D-FF6B-4A51-B962-CBF35E974F70}"/>
              </a:ext>
            </a:extLst>
          </p:cNvPr>
          <p:cNvCxnSpPr>
            <a:cxnSpLocks/>
            <a:stCxn id="188" idx="3"/>
          </p:cNvCxnSpPr>
          <p:nvPr/>
        </p:nvCxnSpPr>
        <p:spPr>
          <a:xfrm>
            <a:off x="4811291" y="3789358"/>
            <a:ext cx="185930" cy="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230" name="연결선: 꺾임 233">
            <a:extLst>
              <a:ext uri="{FF2B5EF4-FFF2-40B4-BE49-F238E27FC236}">
                <a16:creationId xmlns:a16="http://schemas.microsoft.com/office/drawing/2014/main" xmlns="" id="{A2518444-F9C8-46D5-B455-D9EA2F1F6514}"/>
              </a:ext>
            </a:extLst>
          </p:cNvPr>
          <p:cNvCxnSpPr>
            <a:cxnSpLocks/>
            <a:stCxn id="227" idx="1"/>
            <a:endCxn id="228" idx="1"/>
          </p:cNvCxnSpPr>
          <p:nvPr/>
        </p:nvCxnSpPr>
        <p:spPr>
          <a:xfrm rot="10800000" flipH="1" flipV="1">
            <a:off x="5143917" y="3667816"/>
            <a:ext cx="2698" cy="254581"/>
          </a:xfrm>
          <a:prstGeom prst="bentConnector3">
            <a:avLst>
              <a:gd name="adj1" fmla="val -576160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31" name="직선 연결선 397">
            <a:extLst>
              <a:ext uri="{FF2B5EF4-FFF2-40B4-BE49-F238E27FC236}">
                <a16:creationId xmlns:a16="http://schemas.microsoft.com/office/drawing/2014/main" xmlns="" id="{67CDA325-F09A-4FCA-B0AE-3A0A224B8C39}"/>
              </a:ext>
            </a:extLst>
          </p:cNvPr>
          <p:cNvCxnSpPr>
            <a:cxnSpLocks/>
          </p:cNvCxnSpPr>
          <p:nvPr/>
        </p:nvCxnSpPr>
        <p:spPr>
          <a:xfrm>
            <a:off x="2083273" y="3906420"/>
            <a:ext cx="0" cy="398475"/>
          </a:xfrm>
          <a:prstGeom prst="straightConnector1">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708262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 </a:t>
            </a:r>
            <a:r>
              <a:rPr lang="ko-KR" altLang="en-US"/>
              <a:t>트레이너 비밀번호 수정하기</a:t>
            </a:r>
          </a:p>
        </p:txBody>
      </p:sp>
      <p:graphicFrame>
        <p:nvGraphicFramePr>
          <p:cNvPr id="3" name="표 2"/>
          <p:cNvGraphicFramePr>
            <a:graphicFrameLocks noGrp="1"/>
          </p:cNvGraphicFramePr>
          <p:nvPr/>
        </p:nvGraphicFramePr>
        <p:xfrm>
          <a:off x="1234633" y="1647627"/>
          <a:ext cx="9722731" cy="4805749"/>
        </p:xfrm>
        <a:graphic>
          <a:graphicData uri="http://schemas.openxmlformats.org/drawingml/2006/table">
            <a:tbl>
              <a:tblPr>
                <a:tableStyleId>{5C22544A-7EE6-4342-B048-85BDC9FD1C3A}</a:tableStyleId>
              </a:tblPr>
              <a:tblGrid>
                <a:gridCol w="1369688"/>
                <a:gridCol w="2736342"/>
                <a:gridCol w="2870274"/>
                <a:gridCol w="2746427"/>
              </a:tblGrid>
              <a:tr h="415921">
                <a:tc rowSpan="2">
                  <a:txBody>
                    <a:bodyPr/>
                    <a:lstStyle/>
                    <a:p>
                      <a:pPr algn="ctr" latinLnBrk="1">
                        <a:defRPr/>
                      </a:pPr>
                      <a:r>
                        <a:rPr lang="en-US" altLang="ko-KR" sz="1000" b="1">
                          <a:solidFill>
                            <a:schemeClr val="tx1"/>
                          </a:solidFill>
                        </a:rPr>
                        <a:t>ModifyPw</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l" latinLnBrk="1">
                        <a:defRPr/>
                      </a:pPr>
                      <a:r>
                        <a:rPr lang="en-US" altLang="ko-KR" sz="1000" b="1">
                          <a:solidFill>
                            <a:schemeClr val="tx1"/>
                          </a:solidFill>
                        </a:rPr>
                        <a:t>1 STEP. </a:t>
                      </a:r>
                      <a:r>
                        <a:rPr lang="ko-KR" altLang="en-US" sz="1000" b="0">
                          <a:solidFill>
                            <a:schemeClr val="tx1"/>
                          </a:solidFill>
                        </a:rPr>
                        <a:t>비밀번호 수정하기</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algn="l" latinLnBrk="1">
                        <a:defRPr/>
                      </a:pPr>
                      <a:r>
                        <a:rPr lang="en-US" altLang="ko-KR" sz="1000" b="1">
                          <a:solidFill>
                            <a:schemeClr val="tx1"/>
                          </a:solidFill>
                        </a:rPr>
                        <a:t>2 STEP. </a:t>
                      </a:r>
                      <a:r>
                        <a:rPr lang="ko-KR" altLang="en-US" sz="1000" b="0">
                          <a:solidFill>
                            <a:schemeClr val="tx1"/>
                          </a:solidFill>
                        </a:rPr>
                        <a:t>비밀번호 수정하기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algn="l" latinLnBrk="1">
                        <a:defRPr/>
                      </a:pPr>
                      <a:r>
                        <a:rPr lang="en-US" altLang="ko-KR" sz="1000" b="1">
                          <a:solidFill>
                            <a:schemeClr val="tx1"/>
                          </a:solidFill>
                        </a:rPr>
                        <a:t>3 STEP. </a:t>
                      </a:r>
                      <a:r>
                        <a:rPr lang="ko-KR" altLang="en-US" sz="1000" b="0">
                          <a:solidFill>
                            <a:schemeClr val="tx1"/>
                          </a:solidFill>
                        </a:rPr>
                        <a:t>비밀번호 수정하기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r>
              <a:tr h="4389828">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r>
                        <a:rPr lang="en-US" altLang="ko-KR" sz="900">
                          <a:solidFill>
                            <a:schemeClr val="tx1"/>
                          </a:solidFill>
                          <a:latin typeface="+mn-ea"/>
                          <a:ea typeface="+mn-ea"/>
                          <a:cs typeface="+mn-cs"/>
                        </a:rPr>
                        <a:t>t</a:t>
                      </a: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r>
            </a:tbl>
          </a:graphicData>
        </a:graphic>
      </p:graphicFrame>
      <p:sp>
        <p:nvSpPr>
          <p:cNvPr id="139" name="TextBox 138"/>
          <p:cNvSpPr txBox="1"/>
          <p:nvPr/>
        </p:nvSpPr>
        <p:spPr>
          <a:xfrm>
            <a:off x="11780252" y="106980"/>
            <a:ext cx="322213" cy="230832"/>
          </a:xfrm>
          <a:prstGeom prst="rect">
            <a:avLst/>
          </a:prstGeom>
          <a:noFill/>
        </p:spPr>
        <p:txBody>
          <a:bodyPr wrap="none">
            <a:spAutoFit/>
          </a:bodyPr>
          <a:lstStyle/>
          <a:p>
            <a:pPr lvl="0">
              <a:defRPr/>
            </a:pPr>
            <a:fld id="{944918D1-1C8F-48E6-92D4-4089F97E8793}" type="slidenum">
              <a:rPr lang="en-US" altLang="en-US" sz="900"/>
              <a:pPr lvl="0">
                <a:defRPr/>
              </a:pPr>
              <a:t>40</a:t>
            </a:fld>
            <a:endParaRPr lang="en-US" altLang="en-US" sz="900"/>
          </a:p>
        </p:txBody>
      </p:sp>
      <p:sp>
        <p:nvSpPr>
          <p:cNvPr id="156" name="순서도: 수행의 시작/종료 5"/>
          <p:cNvSpPr/>
          <p:nvPr/>
        </p:nvSpPr>
        <p:spPr>
          <a:xfrm>
            <a:off x="3503676" y="2214672"/>
            <a:ext cx="1008112" cy="370006"/>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TMypageModify.jsp</a:t>
            </a:r>
          </a:p>
        </p:txBody>
      </p:sp>
      <p:sp>
        <p:nvSpPr>
          <p:cNvPr id="157" name="직사각형 156"/>
          <p:cNvSpPr/>
          <p:nvPr/>
        </p:nvSpPr>
        <p:spPr>
          <a:xfrm>
            <a:off x="3491472" y="3050955"/>
            <a:ext cx="1008112" cy="378045"/>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dk1"/>
                </a:solidFill>
              </a:rPr>
              <a:t>비밀번호 수정</a:t>
            </a:r>
          </a:p>
        </p:txBody>
      </p:sp>
      <p:sp>
        <p:nvSpPr>
          <p:cNvPr id="158" name="순서도: 데이터 157"/>
          <p:cNvSpPr/>
          <p:nvPr/>
        </p:nvSpPr>
        <p:spPr>
          <a:xfrm>
            <a:off x="3455457" y="3789644"/>
            <a:ext cx="1080142" cy="359753"/>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ID(input)</a:t>
            </a:r>
          </a:p>
        </p:txBody>
      </p:sp>
      <p:cxnSp>
        <p:nvCxnSpPr>
          <p:cNvPr id="159" name="직선 화살표 연결선 158"/>
          <p:cNvCxnSpPr>
            <a:endCxn id="157" idx="0"/>
          </p:cNvCxnSpPr>
          <p:nvPr/>
        </p:nvCxnSpPr>
        <p:spPr>
          <a:xfrm rot="5400000">
            <a:off x="3768491" y="2811715"/>
            <a:ext cx="466277" cy="12202"/>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61" name="직사각형 160"/>
          <p:cNvSpPr/>
          <p:nvPr/>
        </p:nvSpPr>
        <p:spPr>
          <a:xfrm>
            <a:off x="6037729" y="2267176"/>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취소</a:t>
            </a:r>
            <a:r>
              <a:rPr lang="en-US" altLang="ko-KR" sz="1000">
                <a:solidFill>
                  <a:schemeClr val="dk1"/>
                </a:solidFill>
              </a:rPr>
              <a:t>(button)</a:t>
            </a:r>
          </a:p>
        </p:txBody>
      </p:sp>
      <p:sp>
        <p:nvSpPr>
          <p:cNvPr id="162" name="순서도: 판단 161"/>
          <p:cNvSpPr/>
          <p:nvPr/>
        </p:nvSpPr>
        <p:spPr>
          <a:xfrm>
            <a:off x="5605675" y="3222653"/>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TrainerMypageViewOkAction.jjava</a:t>
            </a:r>
          </a:p>
        </p:txBody>
      </p:sp>
      <p:pic>
        <p:nvPicPr>
          <p:cNvPr id="164" name="그림 78" descr="모니터, 컴퓨터이(가) 표시된 사진  자동 생성된 설명"/>
          <p:cNvPicPr>
            <a:picLocks noChangeAspect="1"/>
          </p:cNvPicPr>
          <p:nvPr/>
        </p:nvPicPr>
        <p:blipFill rotWithShape="1">
          <a:blip r:embed="rId3"/>
          <a:stretch>
            <a:fillRect/>
          </a:stretch>
        </p:blipFill>
        <p:spPr>
          <a:xfrm>
            <a:off x="7271349" y="3319046"/>
            <a:ext cx="439025" cy="544395"/>
          </a:xfrm>
          <a:prstGeom prst="rect">
            <a:avLst/>
          </a:prstGeom>
        </p:spPr>
      </p:pic>
      <p:sp>
        <p:nvSpPr>
          <p:cNvPr id="165" name="직사각형 82"/>
          <p:cNvSpPr/>
          <p:nvPr/>
        </p:nvSpPr>
        <p:spPr>
          <a:xfrm>
            <a:off x="7046998" y="3825496"/>
            <a:ext cx="1093873" cy="215444"/>
          </a:xfrm>
          <a:prstGeom prst="rect">
            <a:avLst/>
          </a:prstGeom>
        </p:spPr>
        <p:txBody>
          <a:bodyPr wrap="square">
            <a:spAutoFit/>
          </a:bodyPr>
          <a:lstStyle/>
          <a:p>
            <a:pPr lvl="0">
              <a:defRPr/>
            </a:pPr>
            <a:r>
              <a:rPr lang="en-US" altLang="ko-KR" sz="800"/>
              <a:t>DG_TRAINER</a:t>
            </a:r>
          </a:p>
        </p:txBody>
      </p:sp>
      <p:cxnSp>
        <p:nvCxnSpPr>
          <p:cNvPr id="169" name="직선 화살표 연결선 168"/>
          <p:cNvCxnSpPr>
            <a:stCxn id="162" idx="3"/>
            <a:endCxn id="164" idx="1"/>
          </p:cNvCxnSpPr>
          <p:nvPr/>
        </p:nvCxnSpPr>
        <p:spPr>
          <a:xfrm>
            <a:off x="6901837" y="3582698"/>
            <a:ext cx="369512" cy="8545"/>
          </a:xfrm>
          <a:prstGeom prst="straightConnector1">
            <a:avLst/>
          </a:prstGeom>
          <a:ln>
            <a:solidFill>
              <a:schemeClr val="dk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0" name="직선 화살표 연결선 169"/>
          <p:cNvCxnSpPr>
            <a:stCxn id="161" idx="1"/>
          </p:cNvCxnSpPr>
          <p:nvPr/>
        </p:nvCxnSpPr>
        <p:spPr>
          <a:xfrm rot="16200000" flipH="1">
            <a:off x="5549318" y="2878260"/>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1" name="직사각형 82"/>
          <p:cNvSpPr/>
          <p:nvPr/>
        </p:nvSpPr>
        <p:spPr>
          <a:xfrm>
            <a:off x="6096000" y="2724153"/>
            <a:ext cx="1093873" cy="221513"/>
          </a:xfrm>
          <a:prstGeom prst="rect">
            <a:avLst/>
          </a:prstGeom>
        </p:spPr>
        <p:txBody>
          <a:bodyPr wrap="square">
            <a:spAutoFit/>
          </a:bodyPr>
          <a:lstStyle/>
          <a:p>
            <a:pPr lvl="0">
              <a:defRPr/>
            </a:pPr>
            <a:r>
              <a:rPr lang="en-US" altLang="ko-KR" sz="900">
                <a:solidFill>
                  <a:srgbClr val="42C7F1"/>
                </a:solidFill>
              </a:rPr>
              <a:t>TrainerId</a:t>
            </a:r>
          </a:p>
        </p:txBody>
      </p:sp>
      <p:sp>
        <p:nvSpPr>
          <p:cNvPr id="172" name="순서도: 문서 171"/>
          <p:cNvSpPr/>
          <p:nvPr/>
        </p:nvSpPr>
        <p:spPr>
          <a:xfrm>
            <a:off x="6793823" y="4860858"/>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TMypageModify.jsp</a:t>
            </a:r>
          </a:p>
        </p:txBody>
      </p:sp>
      <p:sp>
        <p:nvSpPr>
          <p:cNvPr id="173" name="순서도: 문서 172"/>
          <p:cNvSpPr/>
          <p:nvPr/>
        </p:nvSpPr>
        <p:spPr>
          <a:xfrm>
            <a:off x="5699950" y="4860858"/>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74" name="직선 화살표 연결선 173"/>
          <p:cNvCxnSpPr>
            <a:stCxn id="162" idx="2"/>
          </p:cNvCxnSpPr>
          <p:nvPr/>
        </p:nvCxnSpPr>
        <p:spPr>
          <a:xfrm rot="5400000">
            <a:off x="5803699" y="4392799"/>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75" name="직선 화살표 연결선 174"/>
          <p:cNvCxnSpPr>
            <a:stCxn id="162" idx="3"/>
          </p:cNvCxnSpPr>
          <p:nvPr/>
        </p:nvCxnSpPr>
        <p:spPr>
          <a:xfrm rot="5400000">
            <a:off x="6262757" y="4221778"/>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6" name="직사각형 82"/>
          <p:cNvSpPr/>
          <p:nvPr/>
        </p:nvSpPr>
        <p:spPr>
          <a:xfrm>
            <a:off x="6943925" y="4285077"/>
            <a:ext cx="1093873" cy="215444"/>
          </a:xfrm>
          <a:prstGeom prst="rect">
            <a:avLst/>
          </a:prstGeom>
        </p:spPr>
        <p:txBody>
          <a:bodyPr wrap="square">
            <a:spAutoFit/>
          </a:bodyPr>
          <a:lstStyle/>
          <a:p>
            <a:pPr lvl="0">
              <a:defRPr/>
            </a:pPr>
            <a:r>
              <a:rPr lang="en-US" altLang="ko-KR" sz="800"/>
              <a:t>YES</a:t>
            </a:r>
          </a:p>
        </p:txBody>
      </p:sp>
      <p:sp>
        <p:nvSpPr>
          <p:cNvPr id="178" name="직사각형 82"/>
          <p:cNvSpPr/>
          <p:nvPr/>
        </p:nvSpPr>
        <p:spPr>
          <a:xfrm>
            <a:off x="5699950" y="4285077"/>
            <a:ext cx="1093873" cy="215444"/>
          </a:xfrm>
          <a:prstGeom prst="rect">
            <a:avLst/>
          </a:prstGeom>
        </p:spPr>
        <p:txBody>
          <a:bodyPr wrap="square">
            <a:spAutoFit/>
          </a:bodyPr>
          <a:lstStyle/>
          <a:p>
            <a:pPr lvl="0">
              <a:defRPr/>
            </a:pPr>
            <a:r>
              <a:rPr lang="en-US" altLang="ko-KR" sz="800"/>
              <a:t>NO</a:t>
            </a:r>
          </a:p>
        </p:txBody>
      </p:sp>
      <p:sp>
        <p:nvSpPr>
          <p:cNvPr id="180" name="직사각형 179"/>
          <p:cNvSpPr/>
          <p:nvPr/>
        </p:nvSpPr>
        <p:spPr>
          <a:xfrm>
            <a:off x="8825473" y="2293955"/>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수정완료</a:t>
            </a:r>
            <a:r>
              <a:rPr lang="en-US" altLang="ko-KR" sz="1000">
                <a:solidFill>
                  <a:schemeClr val="dk1"/>
                </a:solidFill>
              </a:rPr>
              <a:t>(button)</a:t>
            </a:r>
          </a:p>
        </p:txBody>
      </p:sp>
      <p:sp>
        <p:nvSpPr>
          <p:cNvPr id="181" name="순서도: 판단 180"/>
          <p:cNvSpPr/>
          <p:nvPr/>
        </p:nvSpPr>
        <p:spPr>
          <a:xfrm>
            <a:off x="8393419" y="3249432"/>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TrainerMypagePwModifyOkAction.java</a:t>
            </a:r>
          </a:p>
        </p:txBody>
      </p:sp>
      <p:pic>
        <p:nvPicPr>
          <p:cNvPr id="182" name="그림 78" descr="모니터, 컴퓨터이(가) 표시된 사진  자동 생성된 설명"/>
          <p:cNvPicPr>
            <a:picLocks noChangeAspect="1"/>
          </p:cNvPicPr>
          <p:nvPr/>
        </p:nvPicPr>
        <p:blipFill rotWithShape="1">
          <a:blip r:embed="rId3"/>
          <a:stretch>
            <a:fillRect/>
          </a:stretch>
        </p:blipFill>
        <p:spPr>
          <a:xfrm>
            <a:off x="10059094" y="3345825"/>
            <a:ext cx="439025" cy="544395"/>
          </a:xfrm>
          <a:prstGeom prst="rect">
            <a:avLst/>
          </a:prstGeom>
        </p:spPr>
      </p:pic>
      <p:cxnSp>
        <p:nvCxnSpPr>
          <p:cNvPr id="183" name="직선 화살표 연결선 182"/>
          <p:cNvCxnSpPr/>
          <p:nvPr/>
        </p:nvCxnSpPr>
        <p:spPr>
          <a:xfrm>
            <a:off x="9689581" y="3609477"/>
            <a:ext cx="369512" cy="8545"/>
          </a:xfrm>
          <a:prstGeom prst="straightConnector1">
            <a:avLst/>
          </a:prstGeom>
          <a:ln>
            <a:solidFill>
              <a:schemeClr val="dk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4" name="직선 화살표 연결선 183"/>
          <p:cNvCxnSpPr/>
          <p:nvPr/>
        </p:nvCxnSpPr>
        <p:spPr>
          <a:xfrm rot="16200000" flipH="1">
            <a:off x="8337062" y="2905039"/>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5" name="직사각형 82"/>
          <p:cNvSpPr/>
          <p:nvPr/>
        </p:nvSpPr>
        <p:spPr>
          <a:xfrm>
            <a:off x="8883743" y="2683525"/>
            <a:ext cx="1093873" cy="362570"/>
          </a:xfrm>
          <a:prstGeom prst="rect">
            <a:avLst/>
          </a:prstGeom>
        </p:spPr>
        <p:txBody>
          <a:bodyPr wrap="square">
            <a:spAutoFit/>
          </a:bodyPr>
          <a:lstStyle/>
          <a:p>
            <a:pPr lvl="0">
              <a:defRPr/>
            </a:pPr>
            <a:r>
              <a:rPr lang="en-US" altLang="ko-KR" sz="900">
                <a:solidFill>
                  <a:srgbClr val="42C7F1"/>
                </a:solidFill>
              </a:rPr>
              <a:t>MoidfyPW,ID,PW</a:t>
            </a:r>
          </a:p>
        </p:txBody>
      </p:sp>
      <p:sp>
        <p:nvSpPr>
          <p:cNvPr id="186" name="순서도: 문서 185"/>
          <p:cNvSpPr/>
          <p:nvPr/>
        </p:nvSpPr>
        <p:spPr>
          <a:xfrm>
            <a:off x="9581567" y="488763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TMypageModify.jsp</a:t>
            </a:r>
          </a:p>
        </p:txBody>
      </p:sp>
      <p:sp>
        <p:nvSpPr>
          <p:cNvPr id="187" name="순서도: 문서 186"/>
          <p:cNvSpPr/>
          <p:nvPr/>
        </p:nvSpPr>
        <p:spPr>
          <a:xfrm>
            <a:off x="8487694" y="488763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88" name="직선 화살표 연결선 187"/>
          <p:cNvCxnSpPr/>
          <p:nvPr/>
        </p:nvCxnSpPr>
        <p:spPr>
          <a:xfrm rot="5400000">
            <a:off x="8591443" y="4419578"/>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89" name="직선 화살표 연결선 188"/>
          <p:cNvCxnSpPr/>
          <p:nvPr/>
        </p:nvCxnSpPr>
        <p:spPr>
          <a:xfrm rot="5400000">
            <a:off x="9050501" y="4248557"/>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90" name="직사각형 82"/>
          <p:cNvSpPr/>
          <p:nvPr/>
        </p:nvSpPr>
        <p:spPr>
          <a:xfrm>
            <a:off x="8487694" y="4311856"/>
            <a:ext cx="1093873" cy="215444"/>
          </a:xfrm>
          <a:prstGeom prst="rect">
            <a:avLst/>
          </a:prstGeom>
        </p:spPr>
        <p:txBody>
          <a:bodyPr wrap="square">
            <a:spAutoFit/>
          </a:bodyPr>
          <a:lstStyle/>
          <a:p>
            <a:pPr lvl="0">
              <a:defRPr/>
            </a:pPr>
            <a:r>
              <a:rPr lang="en-US" altLang="ko-KR" sz="800"/>
              <a:t>NO</a:t>
            </a:r>
          </a:p>
        </p:txBody>
      </p:sp>
      <p:sp>
        <p:nvSpPr>
          <p:cNvPr id="191" name="직사각형 82"/>
          <p:cNvSpPr/>
          <p:nvPr/>
        </p:nvSpPr>
        <p:spPr>
          <a:xfrm>
            <a:off x="9826729" y="4321381"/>
            <a:ext cx="1093874" cy="215444"/>
          </a:xfrm>
          <a:prstGeom prst="rect">
            <a:avLst/>
          </a:prstGeom>
        </p:spPr>
        <p:txBody>
          <a:bodyPr wrap="square">
            <a:spAutoFit/>
          </a:bodyPr>
          <a:lstStyle/>
          <a:p>
            <a:pPr lvl="0">
              <a:defRPr/>
            </a:pPr>
            <a:r>
              <a:rPr lang="en-US" altLang="ko-KR" sz="800"/>
              <a:t>YES</a:t>
            </a:r>
          </a:p>
        </p:txBody>
      </p:sp>
      <p:sp>
        <p:nvSpPr>
          <p:cNvPr id="192" name="직사각형 82"/>
          <p:cNvSpPr/>
          <p:nvPr/>
        </p:nvSpPr>
        <p:spPr>
          <a:xfrm>
            <a:off x="9689581" y="3861799"/>
            <a:ext cx="1093873" cy="215444"/>
          </a:xfrm>
          <a:prstGeom prst="rect">
            <a:avLst/>
          </a:prstGeom>
        </p:spPr>
        <p:txBody>
          <a:bodyPr wrap="square">
            <a:spAutoFit/>
          </a:bodyPr>
          <a:lstStyle/>
          <a:p>
            <a:pPr lvl="0">
              <a:defRPr/>
            </a:pPr>
            <a:r>
              <a:rPr lang="en-US" altLang="ko-KR" sz="800"/>
              <a:t>DG_TRAINER</a:t>
            </a:r>
          </a:p>
        </p:txBody>
      </p:sp>
      <p:sp>
        <p:nvSpPr>
          <p:cNvPr id="193" name="순서도: 데이터 192"/>
          <p:cNvSpPr/>
          <p:nvPr/>
        </p:nvSpPr>
        <p:spPr>
          <a:xfrm>
            <a:off x="3460220" y="4356948"/>
            <a:ext cx="1080142" cy="359753"/>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ModifyPw(input)</a:t>
            </a:r>
          </a:p>
        </p:txBody>
      </p:sp>
      <p:sp>
        <p:nvSpPr>
          <p:cNvPr id="194" name="순서도: 데이터 193"/>
          <p:cNvSpPr/>
          <p:nvPr/>
        </p:nvSpPr>
        <p:spPr>
          <a:xfrm>
            <a:off x="3450695" y="4941789"/>
            <a:ext cx="1080142" cy="359753"/>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pw(input)</a:t>
            </a:r>
          </a:p>
        </p:txBody>
      </p:sp>
      <p:cxnSp>
        <p:nvCxnSpPr>
          <p:cNvPr id="197" name="직선 화살표 연결선 196"/>
          <p:cNvCxnSpPr>
            <a:stCxn id="158" idx="4"/>
            <a:endCxn id="193" idx="1"/>
          </p:cNvCxnSpPr>
          <p:nvPr/>
        </p:nvCxnSpPr>
        <p:spPr>
          <a:xfrm rot="16200000" flipH="1">
            <a:off x="3894135" y="4250792"/>
            <a:ext cx="207549" cy="4762"/>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98" name="직선 화살표 연결선 197"/>
          <p:cNvCxnSpPr>
            <a:stCxn id="193" idx="4"/>
            <a:endCxn id="194" idx="1"/>
          </p:cNvCxnSpPr>
          <p:nvPr/>
        </p:nvCxnSpPr>
        <p:spPr>
          <a:xfrm rot="5400000">
            <a:off x="3882985" y="4824482"/>
            <a:ext cx="225087" cy="9525"/>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99" name="직사각형 198"/>
          <p:cNvSpPr/>
          <p:nvPr/>
        </p:nvSpPr>
        <p:spPr>
          <a:xfrm>
            <a:off x="2603544" y="5919994"/>
            <a:ext cx="1116158"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취소</a:t>
            </a:r>
            <a:r>
              <a:rPr lang="en-US" altLang="ko-KR" sz="1000">
                <a:solidFill>
                  <a:schemeClr val="dk1"/>
                </a:solidFill>
              </a:rPr>
              <a:t>(button)</a:t>
            </a:r>
          </a:p>
        </p:txBody>
      </p:sp>
      <p:sp>
        <p:nvSpPr>
          <p:cNvPr id="200" name="직사각형 199"/>
          <p:cNvSpPr/>
          <p:nvPr/>
        </p:nvSpPr>
        <p:spPr>
          <a:xfrm>
            <a:off x="4010857" y="5919994"/>
            <a:ext cx="1116158"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수정완료</a:t>
            </a:r>
            <a:r>
              <a:rPr lang="en-US" altLang="ko-KR" sz="1000">
                <a:solidFill>
                  <a:schemeClr val="dk1"/>
                </a:solidFill>
              </a:rPr>
              <a:t>(button)</a:t>
            </a:r>
          </a:p>
        </p:txBody>
      </p:sp>
      <p:cxnSp>
        <p:nvCxnSpPr>
          <p:cNvPr id="201" name="직선 화살표 연결선 200"/>
          <p:cNvCxnSpPr>
            <a:stCxn id="157" idx="2"/>
            <a:endCxn id="158" idx="1"/>
          </p:cNvCxnSpPr>
          <p:nvPr/>
        </p:nvCxnSpPr>
        <p:spPr>
          <a:xfrm rot="16200000" flipH="1">
            <a:off x="3815206" y="3609322"/>
            <a:ext cx="360644"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04" name="직선 화살표 연결선 203"/>
          <p:cNvCxnSpPr>
            <a:stCxn id="194" idx="5"/>
          </p:cNvCxnSpPr>
          <p:nvPr/>
        </p:nvCxnSpPr>
        <p:spPr>
          <a:xfrm rot="5400000">
            <a:off x="3996140" y="5493310"/>
            <a:ext cx="798328" cy="55039"/>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05" name="직선 화살표 연결선 204"/>
          <p:cNvCxnSpPr>
            <a:stCxn id="194" idx="2"/>
          </p:cNvCxnSpPr>
          <p:nvPr/>
        </p:nvCxnSpPr>
        <p:spPr>
          <a:xfrm rot="5400000">
            <a:off x="3132028" y="5493313"/>
            <a:ext cx="798328" cy="55033"/>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9358880"/>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 </a:t>
            </a:r>
            <a:r>
              <a:rPr lang="ko-KR" altLang="en-US"/>
              <a:t>트레이너 </a:t>
            </a:r>
            <a:r>
              <a:rPr lang="en-US" altLang="ko-KR"/>
              <a:t>sns </a:t>
            </a:r>
            <a:r>
              <a:rPr lang="ko-KR" altLang="en-US"/>
              <a:t>사진 삭제하기</a:t>
            </a:r>
          </a:p>
        </p:txBody>
      </p:sp>
      <p:graphicFrame>
        <p:nvGraphicFramePr>
          <p:cNvPr id="3" name="표 2"/>
          <p:cNvGraphicFramePr>
            <a:graphicFrameLocks noGrp="1"/>
          </p:cNvGraphicFramePr>
          <p:nvPr/>
        </p:nvGraphicFramePr>
        <p:xfrm>
          <a:off x="496448" y="1539614"/>
          <a:ext cx="10872008" cy="5021777"/>
        </p:xfrm>
        <a:graphic>
          <a:graphicData uri="http://schemas.openxmlformats.org/drawingml/2006/table">
            <a:tbl>
              <a:tblPr>
                <a:tableStyleId>{5C22544A-7EE6-4342-B048-85BDC9FD1C3A}</a:tableStyleId>
              </a:tblPr>
              <a:tblGrid>
                <a:gridCol w="1531593"/>
                <a:gridCol w="2555769"/>
                <a:gridCol w="3096387"/>
                <a:gridCol w="3688259"/>
              </a:tblGrid>
              <a:tr h="434618">
                <a:tc rowSpan="2">
                  <a:txBody>
                    <a:bodyPr/>
                    <a:lstStyle/>
                    <a:p>
                      <a:pPr algn="ctr" latinLnBrk="1">
                        <a:defRPr/>
                      </a:pPr>
                      <a:r>
                        <a:rPr lang="en-US" altLang="ko-KR" sz="1000" b="1">
                          <a:solidFill>
                            <a:schemeClr val="tx1"/>
                          </a:solidFill>
                        </a:rPr>
                        <a:t>snsImageDelete</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lvl="0">
                        <a:defRPr/>
                      </a:pPr>
                      <a:r>
                        <a:rPr lang="en-US" altLang="ko-KR" sz="1000" b="1">
                          <a:solidFill>
                            <a:schemeClr val="tx1"/>
                          </a:solidFill>
                        </a:rPr>
                        <a:t>1 STEP. </a:t>
                      </a:r>
                      <a:r>
                        <a:rPr lang="en-US" altLang="ko-KR" sz="1000"/>
                        <a:t>sns </a:t>
                      </a:r>
                      <a:r>
                        <a:rPr lang="ko-KR" altLang="en-US" sz="1000"/>
                        <a:t>사진 삭제하기</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2 STEP. </a:t>
                      </a:r>
                      <a:r>
                        <a:rPr lang="en-US" altLang="ko-KR" sz="1000"/>
                        <a:t>sns </a:t>
                      </a:r>
                      <a:r>
                        <a:rPr lang="ko-KR" altLang="en-US" sz="1000"/>
                        <a:t>사진 삭제하기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3 STEP. </a:t>
                      </a:r>
                      <a:r>
                        <a:rPr lang="en-US" altLang="ko-KR" sz="1000"/>
                        <a:t>sns </a:t>
                      </a:r>
                      <a:r>
                        <a:rPr lang="ko-KR" altLang="en-US" sz="1000"/>
                        <a:t>사진 삭제하기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r>
              <a:tr h="4587159">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en-US" altLang="ko-KR"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en-US" altLang="ko-KR"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r>
            </a:tbl>
          </a:graphicData>
        </a:graphic>
      </p:graphicFrame>
      <p:sp>
        <p:nvSpPr>
          <p:cNvPr id="139" name="TextBox 138"/>
          <p:cNvSpPr txBox="1"/>
          <p:nvPr/>
        </p:nvSpPr>
        <p:spPr>
          <a:xfrm>
            <a:off x="11780252" y="106980"/>
            <a:ext cx="322213" cy="230832"/>
          </a:xfrm>
          <a:prstGeom prst="rect">
            <a:avLst/>
          </a:prstGeom>
          <a:noFill/>
        </p:spPr>
        <p:txBody>
          <a:bodyPr wrap="none">
            <a:spAutoFit/>
          </a:bodyPr>
          <a:lstStyle/>
          <a:p>
            <a:pPr lvl="0">
              <a:defRPr/>
            </a:pPr>
            <a:fld id="{944918D1-1C8F-48E6-92D4-4089F97E8793}" type="slidenum">
              <a:rPr lang="en-US" altLang="en-US" sz="900"/>
              <a:pPr lvl="0">
                <a:defRPr/>
              </a:pPr>
              <a:t>41</a:t>
            </a:fld>
            <a:endParaRPr lang="en-US" altLang="en-US" sz="900"/>
          </a:p>
        </p:txBody>
      </p:sp>
      <p:sp>
        <p:nvSpPr>
          <p:cNvPr id="156" name="순서도: 수행의 시작/종료 5"/>
          <p:cNvSpPr/>
          <p:nvPr/>
        </p:nvSpPr>
        <p:spPr>
          <a:xfrm>
            <a:off x="2675573" y="2218336"/>
            <a:ext cx="1224153" cy="370006"/>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sns.jsp</a:t>
            </a:r>
          </a:p>
        </p:txBody>
      </p:sp>
      <p:sp>
        <p:nvSpPr>
          <p:cNvPr id="208" name="직사각형 207"/>
          <p:cNvSpPr/>
          <p:nvPr/>
        </p:nvSpPr>
        <p:spPr>
          <a:xfrm>
            <a:off x="2675573" y="3216637"/>
            <a:ext cx="1224153" cy="432054"/>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사진삭제</a:t>
            </a:r>
            <a:r>
              <a:rPr lang="en-US" altLang="ko-KR" sz="800">
                <a:solidFill>
                  <a:schemeClr val="dk1"/>
                </a:solidFill>
              </a:rPr>
              <a:t>(button)</a:t>
            </a:r>
          </a:p>
        </p:txBody>
      </p:sp>
      <p:sp>
        <p:nvSpPr>
          <p:cNvPr id="210" name="직사각형 209"/>
          <p:cNvSpPr/>
          <p:nvPr/>
        </p:nvSpPr>
        <p:spPr>
          <a:xfrm>
            <a:off x="2675573" y="4339846"/>
            <a:ext cx="1224153" cy="792099"/>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삭제할 사진을 선택해주세요</a:t>
            </a:r>
          </a:p>
        </p:txBody>
      </p:sp>
      <p:sp>
        <p:nvSpPr>
          <p:cNvPr id="211" name="직사각형 210"/>
          <p:cNvSpPr/>
          <p:nvPr/>
        </p:nvSpPr>
        <p:spPr>
          <a:xfrm>
            <a:off x="3035618" y="4911205"/>
            <a:ext cx="504063" cy="220740"/>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ko-KR" altLang="en-US" sz="800">
                <a:solidFill>
                  <a:schemeClr val="dk1"/>
                </a:solidFill>
              </a:rPr>
              <a:t>확인</a:t>
            </a:r>
          </a:p>
        </p:txBody>
      </p:sp>
      <p:sp>
        <p:nvSpPr>
          <p:cNvPr id="212" name="순서도: 판단 211"/>
          <p:cNvSpPr/>
          <p:nvPr/>
        </p:nvSpPr>
        <p:spPr>
          <a:xfrm>
            <a:off x="5333036" y="3360300"/>
            <a:ext cx="1440180" cy="76552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900">
                <a:solidFill>
                  <a:schemeClr val="dk1"/>
                </a:solidFill>
              </a:rPr>
              <a:t>deleteCheck()</a:t>
            </a:r>
          </a:p>
        </p:txBody>
      </p:sp>
      <p:sp>
        <p:nvSpPr>
          <p:cNvPr id="214" name="직사각형 213"/>
          <p:cNvSpPr/>
          <p:nvPr/>
        </p:nvSpPr>
        <p:spPr>
          <a:xfrm>
            <a:off x="5333036" y="2289990"/>
            <a:ext cx="1440180" cy="370006"/>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images(button)</a:t>
            </a:r>
          </a:p>
        </p:txBody>
      </p:sp>
      <p:sp>
        <p:nvSpPr>
          <p:cNvPr id="215" name="직사각형 82"/>
          <p:cNvSpPr/>
          <p:nvPr/>
        </p:nvSpPr>
        <p:spPr>
          <a:xfrm>
            <a:off x="9551129" y="2781706"/>
            <a:ext cx="1093873" cy="241567"/>
          </a:xfrm>
          <a:prstGeom prst="rect">
            <a:avLst/>
          </a:prstGeom>
        </p:spPr>
        <p:txBody>
          <a:bodyPr wrap="square">
            <a:spAutoFit/>
          </a:bodyPr>
          <a:lstStyle/>
          <a:p>
            <a:pPr lvl="0">
              <a:defRPr/>
            </a:pPr>
            <a:r>
              <a:rPr lang="en-US" altLang="ko-KR" sz="1000">
                <a:solidFill>
                  <a:srgbClr val="42C7F1"/>
                </a:solidFill>
              </a:rPr>
              <a:t>deleteSrc</a:t>
            </a:r>
          </a:p>
        </p:txBody>
      </p:sp>
      <p:sp>
        <p:nvSpPr>
          <p:cNvPr id="216" name="직사각형 215"/>
          <p:cNvSpPr/>
          <p:nvPr/>
        </p:nvSpPr>
        <p:spPr>
          <a:xfrm>
            <a:off x="5987987" y="4586810"/>
            <a:ext cx="1224153" cy="792099"/>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정말로삭제하시겠습니까</a:t>
            </a:r>
            <a:r>
              <a:rPr lang="en-US" altLang="ko-KR" sz="800">
                <a:solidFill>
                  <a:schemeClr val="dk1"/>
                </a:solidFill>
              </a:rPr>
              <a:t>?</a:t>
            </a:r>
          </a:p>
        </p:txBody>
      </p:sp>
      <p:sp>
        <p:nvSpPr>
          <p:cNvPr id="217" name="직사각형 216"/>
          <p:cNvSpPr/>
          <p:nvPr/>
        </p:nvSpPr>
        <p:spPr>
          <a:xfrm>
            <a:off x="6096000" y="5093229"/>
            <a:ext cx="504063" cy="220740"/>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ko-KR" altLang="en-US" sz="800">
                <a:solidFill>
                  <a:schemeClr val="dk1"/>
                </a:solidFill>
              </a:rPr>
              <a:t>확인</a:t>
            </a:r>
          </a:p>
        </p:txBody>
      </p:sp>
      <p:sp>
        <p:nvSpPr>
          <p:cNvPr id="218" name="직사각형 82"/>
          <p:cNvSpPr/>
          <p:nvPr/>
        </p:nvSpPr>
        <p:spPr>
          <a:xfrm>
            <a:off x="5506190" y="4592105"/>
            <a:ext cx="1093873" cy="215444"/>
          </a:xfrm>
          <a:prstGeom prst="rect">
            <a:avLst/>
          </a:prstGeom>
        </p:spPr>
        <p:txBody>
          <a:bodyPr wrap="square">
            <a:spAutoFit/>
          </a:bodyPr>
          <a:lstStyle/>
          <a:p>
            <a:pPr lvl="0">
              <a:defRPr/>
            </a:pPr>
            <a:r>
              <a:rPr lang="en-US" altLang="ko-KR" sz="800"/>
              <a:t>NO</a:t>
            </a:r>
          </a:p>
        </p:txBody>
      </p:sp>
      <p:sp>
        <p:nvSpPr>
          <p:cNvPr id="219" name="직사각형 82"/>
          <p:cNvSpPr/>
          <p:nvPr/>
        </p:nvSpPr>
        <p:spPr>
          <a:xfrm>
            <a:off x="6118266" y="5665171"/>
            <a:ext cx="1093874" cy="215444"/>
          </a:xfrm>
          <a:prstGeom prst="rect">
            <a:avLst/>
          </a:prstGeom>
        </p:spPr>
        <p:txBody>
          <a:bodyPr wrap="square">
            <a:spAutoFit/>
          </a:bodyPr>
          <a:lstStyle/>
          <a:p>
            <a:pPr lvl="0">
              <a:defRPr/>
            </a:pPr>
            <a:r>
              <a:rPr lang="en-US" altLang="ko-KR" sz="800"/>
              <a:t>YES</a:t>
            </a:r>
          </a:p>
        </p:txBody>
      </p:sp>
      <p:sp>
        <p:nvSpPr>
          <p:cNvPr id="220" name="순서도: 문서 219"/>
          <p:cNvSpPr/>
          <p:nvPr/>
        </p:nvSpPr>
        <p:spPr>
          <a:xfrm>
            <a:off x="4610244" y="4785867"/>
            <a:ext cx="792099" cy="3939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sns.jsp</a:t>
            </a:r>
          </a:p>
        </p:txBody>
      </p:sp>
      <p:sp>
        <p:nvSpPr>
          <p:cNvPr id="221" name="순서도: 판단 220"/>
          <p:cNvSpPr/>
          <p:nvPr/>
        </p:nvSpPr>
        <p:spPr>
          <a:xfrm>
            <a:off x="5927111" y="6096642"/>
            <a:ext cx="1345904" cy="432054"/>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800">
                <a:solidFill>
                  <a:schemeClr val="dk1"/>
                </a:solidFill>
              </a:rPr>
              <a:t>deleteready.submit()</a:t>
            </a:r>
          </a:p>
        </p:txBody>
      </p:sp>
      <p:cxnSp>
        <p:nvCxnSpPr>
          <p:cNvPr id="223" name="직선 화살표 연결선 222"/>
          <p:cNvCxnSpPr>
            <a:stCxn id="214" idx="2"/>
            <a:endCxn id="212" idx="0"/>
          </p:cNvCxnSpPr>
          <p:nvPr/>
        </p:nvCxnSpPr>
        <p:spPr>
          <a:xfrm rot="16200000" flipH="1">
            <a:off x="5702974" y="3010148"/>
            <a:ext cx="70030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24" name="직선 화살표 연결선 223"/>
          <p:cNvCxnSpPr>
            <a:stCxn id="212" idx="2"/>
            <a:endCxn id="218" idx="0"/>
          </p:cNvCxnSpPr>
          <p:nvPr/>
        </p:nvCxnSpPr>
        <p:spPr>
          <a:xfrm rot="16200000" flipH="1">
            <a:off x="5819984" y="4358963"/>
            <a:ext cx="466285"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25" name="직선 화살표 연결선 224"/>
          <p:cNvCxnSpPr>
            <a:stCxn id="216" idx="1"/>
            <a:endCxn id="220" idx="3"/>
          </p:cNvCxnSpPr>
          <p:nvPr/>
        </p:nvCxnSpPr>
        <p:spPr>
          <a:xfrm rot="10800000">
            <a:off x="5402342" y="4982859"/>
            <a:ext cx="58564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26" name="직선 화살표 연결선 225"/>
          <p:cNvCxnSpPr>
            <a:stCxn id="216" idx="2"/>
            <a:endCxn id="221" idx="0"/>
          </p:cNvCxnSpPr>
          <p:nvPr/>
        </p:nvCxnSpPr>
        <p:spPr>
          <a:xfrm rot="16200000" flipH="1">
            <a:off x="6241197" y="5737775"/>
            <a:ext cx="717732"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27" name="직선 화살표 연결선 226"/>
          <p:cNvCxnSpPr>
            <a:stCxn id="156" idx="2"/>
            <a:endCxn id="208" idx="0"/>
          </p:cNvCxnSpPr>
          <p:nvPr/>
        </p:nvCxnSpPr>
        <p:spPr>
          <a:xfrm rot="5400000">
            <a:off x="2973502" y="2902489"/>
            <a:ext cx="628295"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28" name="직선 화살표 연결선 227"/>
          <p:cNvCxnSpPr>
            <a:stCxn id="208" idx="2"/>
            <a:endCxn id="210" idx="0"/>
          </p:cNvCxnSpPr>
          <p:nvPr/>
        </p:nvCxnSpPr>
        <p:spPr>
          <a:xfrm rot="16200000" flipH="1">
            <a:off x="2942072" y="3994268"/>
            <a:ext cx="691154"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29" name="순서도: 문서 228"/>
          <p:cNvSpPr/>
          <p:nvPr/>
        </p:nvSpPr>
        <p:spPr>
          <a:xfrm>
            <a:off x="2891599" y="5701239"/>
            <a:ext cx="792099" cy="3939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sns.jsp</a:t>
            </a:r>
          </a:p>
        </p:txBody>
      </p:sp>
      <p:cxnSp>
        <p:nvCxnSpPr>
          <p:cNvPr id="230" name="직선 화살표 연결선 229"/>
          <p:cNvCxnSpPr>
            <a:stCxn id="211" idx="2"/>
            <a:endCxn id="229" idx="0"/>
          </p:cNvCxnSpPr>
          <p:nvPr/>
        </p:nvCxnSpPr>
        <p:spPr>
          <a:xfrm rot="5400000">
            <a:off x="3003002" y="5416591"/>
            <a:ext cx="569294" cy="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31" name="직사각형 230"/>
          <p:cNvSpPr/>
          <p:nvPr/>
        </p:nvSpPr>
        <p:spPr>
          <a:xfrm>
            <a:off x="6665203" y="5093228"/>
            <a:ext cx="504063" cy="220740"/>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ko-KR" altLang="en-US" sz="800">
                <a:solidFill>
                  <a:schemeClr val="dk1"/>
                </a:solidFill>
              </a:rPr>
              <a:t>취소</a:t>
            </a:r>
          </a:p>
        </p:txBody>
      </p:sp>
      <p:sp>
        <p:nvSpPr>
          <p:cNvPr id="232" name="순서도: 판단 231"/>
          <p:cNvSpPr/>
          <p:nvPr/>
        </p:nvSpPr>
        <p:spPr>
          <a:xfrm>
            <a:off x="8878177" y="2299661"/>
            <a:ext cx="1345904" cy="432054"/>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800">
                <a:solidFill>
                  <a:schemeClr val="dk1"/>
                </a:solidFill>
              </a:rPr>
              <a:t>deleteready.submit()</a:t>
            </a:r>
          </a:p>
        </p:txBody>
      </p:sp>
      <p:sp>
        <p:nvSpPr>
          <p:cNvPr id="233" name="순서도: 판단 232"/>
          <p:cNvSpPr/>
          <p:nvPr/>
        </p:nvSpPr>
        <p:spPr>
          <a:xfrm>
            <a:off x="8878177" y="3513988"/>
            <a:ext cx="1345904" cy="842407"/>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800">
                <a:solidFill>
                  <a:schemeClr val="dk1"/>
                </a:solidFill>
              </a:rPr>
              <a:t>TrainerSnsImageDeleteOkAction</a:t>
            </a:r>
          </a:p>
        </p:txBody>
      </p:sp>
      <p:sp>
        <p:nvSpPr>
          <p:cNvPr id="234" name="직사각형 82"/>
          <p:cNvSpPr/>
          <p:nvPr/>
        </p:nvSpPr>
        <p:spPr>
          <a:xfrm>
            <a:off x="6205526" y="3008637"/>
            <a:ext cx="1093873" cy="237483"/>
          </a:xfrm>
          <a:prstGeom prst="rect">
            <a:avLst/>
          </a:prstGeom>
        </p:spPr>
        <p:txBody>
          <a:bodyPr wrap="square">
            <a:spAutoFit/>
          </a:bodyPr>
          <a:lstStyle/>
          <a:p>
            <a:pPr lvl="0">
              <a:defRPr/>
            </a:pPr>
            <a:r>
              <a:rPr lang="en-US" altLang="ko-KR" sz="1000">
                <a:solidFill>
                  <a:srgbClr val="42C7F1"/>
                </a:solidFill>
              </a:rPr>
              <a:t>deleteSrc</a:t>
            </a:r>
          </a:p>
        </p:txBody>
      </p:sp>
      <p:cxnSp>
        <p:nvCxnSpPr>
          <p:cNvPr id="236" name="직선 화살표 연결선 235"/>
          <p:cNvCxnSpPr>
            <a:stCxn id="232" idx="2"/>
            <a:endCxn id="233" idx="0"/>
          </p:cNvCxnSpPr>
          <p:nvPr/>
        </p:nvCxnSpPr>
        <p:spPr>
          <a:xfrm rot="5400000">
            <a:off x="9159992" y="3122851"/>
            <a:ext cx="782273" cy="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38" name="순서도: 문서 237"/>
          <p:cNvSpPr/>
          <p:nvPr/>
        </p:nvSpPr>
        <p:spPr>
          <a:xfrm>
            <a:off x="9155079" y="5787529"/>
            <a:ext cx="792099" cy="3939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sns.jsp</a:t>
            </a:r>
          </a:p>
        </p:txBody>
      </p:sp>
      <p:sp>
        <p:nvSpPr>
          <p:cNvPr id="239" name="순서도: 문서 238"/>
          <p:cNvSpPr/>
          <p:nvPr/>
        </p:nvSpPr>
        <p:spPr>
          <a:xfrm>
            <a:off x="7690030" y="3738646"/>
            <a:ext cx="792099" cy="3939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404.jsp</a:t>
            </a:r>
          </a:p>
        </p:txBody>
      </p:sp>
      <p:sp>
        <p:nvSpPr>
          <p:cNvPr id="240" name="순서도: 판단 239"/>
          <p:cNvSpPr/>
          <p:nvPr/>
        </p:nvSpPr>
        <p:spPr>
          <a:xfrm>
            <a:off x="8723026" y="4541441"/>
            <a:ext cx="1656207" cy="648081"/>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800">
                <a:solidFill>
                  <a:schemeClr val="dk1"/>
                </a:solidFill>
              </a:rPr>
              <a:t>TrainerMypageSnsViewOkAction</a:t>
            </a:r>
            <a:r>
              <a:rPr lang="en-US" altLang="ko-KR" sz="800">
                <a:solidFill>
                  <a:schemeClr val="dk1"/>
                </a:solidFill>
              </a:rPr>
              <a:t>.java</a:t>
            </a:r>
          </a:p>
        </p:txBody>
      </p:sp>
      <p:cxnSp>
        <p:nvCxnSpPr>
          <p:cNvPr id="241" name="직선 화살표 연결선 240"/>
          <p:cNvCxnSpPr>
            <a:stCxn id="233" idx="1"/>
            <a:endCxn id="239" idx="3"/>
          </p:cNvCxnSpPr>
          <p:nvPr/>
        </p:nvCxnSpPr>
        <p:spPr>
          <a:xfrm rot="10800000" flipV="1">
            <a:off x="8482129" y="3935192"/>
            <a:ext cx="396048" cy="44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42" name="순서도: 문서 241"/>
          <p:cNvSpPr/>
          <p:nvPr/>
        </p:nvSpPr>
        <p:spPr>
          <a:xfrm>
            <a:off x="7690030" y="4668490"/>
            <a:ext cx="792099" cy="3939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404.jsp</a:t>
            </a:r>
          </a:p>
        </p:txBody>
      </p:sp>
      <p:cxnSp>
        <p:nvCxnSpPr>
          <p:cNvPr id="243" name="직선 화살표 연결선 242"/>
          <p:cNvCxnSpPr>
            <a:stCxn id="240" idx="1"/>
            <a:endCxn id="242" idx="3"/>
          </p:cNvCxnSpPr>
          <p:nvPr/>
        </p:nvCxnSpPr>
        <p:spPr>
          <a:xfrm rot="10800000">
            <a:off x="8482129" y="4865482"/>
            <a:ext cx="240896"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44" name="직사각형 82"/>
          <p:cNvSpPr/>
          <p:nvPr/>
        </p:nvSpPr>
        <p:spPr>
          <a:xfrm>
            <a:off x="8602577" y="3649974"/>
            <a:ext cx="1093873" cy="205746"/>
          </a:xfrm>
          <a:prstGeom prst="rect">
            <a:avLst/>
          </a:prstGeom>
        </p:spPr>
        <p:txBody>
          <a:bodyPr wrap="square">
            <a:spAutoFit/>
          </a:bodyPr>
          <a:lstStyle/>
          <a:p>
            <a:pPr lvl="0">
              <a:defRPr/>
            </a:pPr>
            <a:r>
              <a:rPr lang="en-US" altLang="ko-KR" sz="800"/>
              <a:t>NO</a:t>
            </a:r>
          </a:p>
        </p:txBody>
      </p:sp>
      <p:sp>
        <p:nvSpPr>
          <p:cNvPr id="246" name="직사각형 82"/>
          <p:cNvSpPr/>
          <p:nvPr/>
        </p:nvSpPr>
        <p:spPr>
          <a:xfrm>
            <a:off x="8602576" y="4541441"/>
            <a:ext cx="1093873" cy="215444"/>
          </a:xfrm>
          <a:prstGeom prst="rect">
            <a:avLst/>
          </a:prstGeom>
        </p:spPr>
        <p:txBody>
          <a:bodyPr wrap="square">
            <a:spAutoFit/>
          </a:bodyPr>
          <a:lstStyle/>
          <a:p>
            <a:pPr lvl="0">
              <a:defRPr/>
            </a:pPr>
            <a:r>
              <a:rPr lang="en-US" altLang="ko-KR" sz="800"/>
              <a:t>NO</a:t>
            </a:r>
          </a:p>
        </p:txBody>
      </p:sp>
      <p:cxnSp>
        <p:nvCxnSpPr>
          <p:cNvPr id="247" name="직선 화살표 연결선 246"/>
          <p:cNvCxnSpPr>
            <a:stCxn id="240" idx="2"/>
            <a:endCxn id="238" idx="0"/>
          </p:cNvCxnSpPr>
          <p:nvPr/>
        </p:nvCxnSpPr>
        <p:spPr>
          <a:xfrm rot="5400000">
            <a:off x="9252125" y="5488525"/>
            <a:ext cx="598007" cy="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48" name="직선 화살표 연결선 247"/>
          <p:cNvCxnSpPr>
            <a:stCxn id="233" idx="2"/>
          </p:cNvCxnSpPr>
          <p:nvPr/>
        </p:nvCxnSpPr>
        <p:spPr>
          <a:xfrm rot="16200000" flipH="1">
            <a:off x="9458607" y="4448919"/>
            <a:ext cx="185045"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49" name="직사각형 82"/>
          <p:cNvSpPr/>
          <p:nvPr/>
        </p:nvSpPr>
        <p:spPr>
          <a:xfrm>
            <a:off x="9130207" y="5464363"/>
            <a:ext cx="1093874" cy="215444"/>
          </a:xfrm>
          <a:prstGeom prst="rect">
            <a:avLst/>
          </a:prstGeom>
        </p:spPr>
        <p:txBody>
          <a:bodyPr wrap="square">
            <a:spAutoFit/>
          </a:bodyPr>
          <a:lstStyle/>
          <a:p>
            <a:pPr lvl="0">
              <a:defRPr/>
            </a:pPr>
            <a:r>
              <a:rPr lang="en-US" altLang="ko-KR" sz="800"/>
              <a:t>YES</a:t>
            </a:r>
          </a:p>
        </p:txBody>
      </p:sp>
      <p:sp>
        <p:nvSpPr>
          <p:cNvPr id="250" name="직사각형 82"/>
          <p:cNvSpPr/>
          <p:nvPr/>
        </p:nvSpPr>
        <p:spPr>
          <a:xfrm>
            <a:off x="9696450" y="4299873"/>
            <a:ext cx="1093873" cy="241647"/>
          </a:xfrm>
          <a:prstGeom prst="rect">
            <a:avLst/>
          </a:prstGeom>
        </p:spPr>
        <p:txBody>
          <a:bodyPr wrap="square">
            <a:spAutoFit/>
          </a:bodyPr>
          <a:lstStyle/>
          <a:p>
            <a:pPr lvl="0">
              <a:defRPr/>
            </a:pPr>
            <a:r>
              <a:rPr lang="en-US" altLang="ko-KR" sz="1000">
                <a:solidFill>
                  <a:srgbClr val="42C7F1"/>
                </a:solidFill>
              </a:rPr>
              <a:t>TrainerId</a:t>
            </a:r>
          </a:p>
        </p:txBody>
      </p:sp>
      <p:pic>
        <p:nvPicPr>
          <p:cNvPr id="251" name="그림 78" descr="모니터, 컴퓨터이(가) 표시된 사진  자동 생성된 설명"/>
          <p:cNvPicPr>
            <a:picLocks noChangeAspect="1"/>
          </p:cNvPicPr>
          <p:nvPr/>
        </p:nvPicPr>
        <p:blipFill rotWithShape="1">
          <a:blip r:embed="rId3"/>
          <a:stretch>
            <a:fillRect/>
          </a:stretch>
        </p:blipFill>
        <p:spPr>
          <a:xfrm>
            <a:off x="10645002" y="3663441"/>
            <a:ext cx="439025" cy="544395"/>
          </a:xfrm>
          <a:prstGeom prst="rect">
            <a:avLst/>
          </a:prstGeom>
        </p:spPr>
      </p:pic>
      <p:sp>
        <p:nvSpPr>
          <p:cNvPr id="252" name="직사각형 82"/>
          <p:cNvSpPr/>
          <p:nvPr/>
        </p:nvSpPr>
        <p:spPr>
          <a:xfrm>
            <a:off x="10379232" y="4143519"/>
            <a:ext cx="1093873" cy="215444"/>
          </a:xfrm>
          <a:prstGeom prst="rect">
            <a:avLst/>
          </a:prstGeom>
        </p:spPr>
        <p:txBody>
          <a:bodyPr wrap="square">
            <a:spAutoFit/>
          </a:bodyPr>
          <a:lstStyle/>
          <a:p>
            <a:pPr lvl="0">
              <a:defRPr/>
            </a:pPr>
            <a:r>
              <a:rPr lang="en-US" altLang="ko-KR" sz="800"/>
              <a:t>SNSFILENAME</a:t>
            </a:r>
          </a:p>
        </p:txBody>
      </p:sp>
      <p:cxnSp>
        <p:nvCxnSpPr>
          <p:cNvPr id="253" name="직선 화살표 연결선 252"/>
          <p:cNvCxnSpPr>
            <a:stCxn id="233" idx="3"/>
            <a:endCxn id="251" idx="1"/>
          </p:cNvCxnSpPr>
          <p:nvPr/>
        </p:nvCxnSpPr>
        <p:spPr>
          <a:xfrm>
            <a:off x="10224080" y="3935192"/>
            <a:ext cx="420922" cy="447"/>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623524"/>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 </a:t>
            </a:r>
            <a:r>
              <a:rPr lang="ko-KR" altLang="en-US"/>
              <a:t>트레이너 </a:t>
            </a:r>
            <a:r>
              <a:rPr lang="en-US" altLang="ko-KR"/>
              <a:t>sns </a:t>
            </a:r>
            <a:r>
              <a:rPr lang="ko-KR" altLang="en-US"/>
              <a:t>사진</a:t>
            </a:r>
            <a:r>
              <a:rPr lang="en-US" altLang="ko-KR"/>
              <a:t> </a:t>
            </a:r>
            <a:r>
              <a:rPr lang="ko-KR" altLang="en-US"/>
              <a:t>올리기</a:t>
            </a:r>
          </a:p>
        </p:txBody>
      </p:sp>
      <p:graphicFrame>
        <p:nvGraphicFramePr>
          <p:cNvPr id="3" name="표 2"/>
          <p:cNvGraphicFramePr>
            <a:graphicFrameLocks noGrp="1"/>
          </p:cNvGraphicFramePr>
          <p:nvPr/>
        </p:nvGraphicFramePr>
        <p:xfrm>
          <a:off x="1234633" y="1647628"/>
          <a:ext cx="10262041" cy="5021777"/>
        </p:xfrm>
        <a:graphic>
          <a:graphicData uri="http://schemas.openxmlformats.org/drawingml/2006/table">
            <a:tbl>
              <a:tblPr>
                <a:tableStyleId>{5C22544A-7EE6-4342-B048-85BDC9FD1C3A}</a:tableStyleId>
              </a:tblPr>
              <a:tblGrid>
                <a:gridCol w="1445664"/>
                <a:gridCol w="2335567"/>
                <a:gridCol w="3582042"/>
                <a:gridCol w="2898768"/>
              </a:tblGrid>
              <a:tr h="434618">
                <a:tc rowSpan="2">
                  <a:txBody>
                    <a:bodyPr/>
                    <a:lstStyle/>
                    <a:p>
                      <a:pPr algn="ctr" latinLnBrk="1">
                        <a:defRPr/>
                      </a:pPr>
                      <a:r>
                        <a:rPr lang="en-US" altLang="ko-KR" sz="1000" b="1">
                          <a:solidFill>
                            <a:schemeClr val="tx1"/>
                          </a:solidFill>
                        </a:rPr>
                        <a:t>snsImageUpload</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lvl="0">
                        <a:defRPr/>
                      </a:pPr>
                      <a:r>
                        <a:rPr lang="en-US" altLang="ko-KR" sz="1000" b="1">
                          <a:solidFill>
                            <a:schemeClr val="tx1"/>
                          </a:solidFill>
                        </a:rPr>
                        <a:t>1 STEP. </a:t>
                      </a:r>
                      <a:r>
                        <a:rPr lang="en-US" altLang="ko-KR" sz="1000"/>
                        <a:t>sns </a:t>
                      </a:r>
                      <a:r>
                        <a:rPr lang="ko-KR" altLang="en-US" sz="1000"/>
                        <a:t>사진 올리기</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2 STEP. </a:t>
                      </a:r>
                      <a:r>
                        <a:rPr lang="en-US" altLang="ko-KR" sz="1000"/>
                        <a:t>sns </a:t>
                      </a:r>
                      <a:r>
                        <a:rPr lang="ko-KR" altLang="en-US" sz="1000"/>
                        <a:t>사진 올리기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3 STEP. </a:t>
                      </a:r>
                      <a:r>
                        <a:rPr lang="en-US" altLang="ko-KR" sz="1000"/>
                        <a:t>sns </a:t>
                      </a:r>
                      <a:r>
                        <a:rPr lang="ko-KR" altLang="en-US" sz="1000"/>
                        <a:t>사진 올리기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r>
              <a:tr h="4587159">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en-US" altLang="ko-KR"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en-US" altLang="ko-KR"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r>
            </a:tbl>
          </a:graphicData>
        </a:graphic>
      </p:graphicFrame>
      <p:sp>
        <p:nvSpPr>
          <p:cNvPr id="139" name="TextBox 138"/>
          <p:cNvSpPr txBox="1"/>
          <p:nvPr/>
        </p:nvSpPr>
        <p:spPr>
          <a:xfrm>
            <a:off x="11780252" y="106980"/>
            <a:ext cx="322213" cy="230832"/>
          </a:xfrm>
          <a:prstGeom prst="rect">
            <a:avLst/>
          </a:prstGeom>
          <a:noFill/>
        </p:spPr>
        <p:txBody>
          <a:bodyPr wrap="none">
            <a:spAutoFit/>
          </a:bodyPr>
          <a:lstStyle/>
          <a:p>
            <a:pPr lvl="0">
              <a:defRPr/>
            </a:pPr>
            <a:fld id="{944918D1-1C8F-48E6-92D4-4089F97E8793}" type="slidenum">
              <a:rPr lang="en-US" altLang="en-US" sz="900"/>
              <a:pPr lvl="0">
                <a:defRPr/>
              </a:pPr>
              <a:t>42</a:t>
            </a:fld>
            <a:endParaRPr lang="en-US" altLang="en-US" sz="900"/>
          </a:p>
        </p:txBody>
      </p:sp>
      <p:sp>
        <p:nvSpPr>
          <p:cNvPr id="156" name="순서도: 수행의 시작/종료 5"/>
          <p:cNvSpPr/>
          <p:nvPr/>
        </p:nvSpPr>
        <p:spPr>
          <a:xfrm>
            <a:off x="3143631" y="2240212"/>
            <a:ext cx="1224153" cy="370006"/>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sns.jsp</a:t>
            </a:r>
          </a:p>
        </p:txBody>
      </p:sp>
      <p:sp>
        <p:nvSpPr>
          <p:cNvPr id="208" name="직사각형 207"/>
          <p:cNvSpPr/>
          <p:nvPr/>
        </p:nvSpPr>
        <p:spPr>
          <a:xfrm>
            <a:off x="3143630" y="3238513"/>
            <a:ext cx="1224153" cy="432054"/>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사진 업로드</a:t>
            </a:r>
            <a:r>
              <a:rPr lang="en-US" altLang="ko-KR" sz="800">
                <a:solidFill>
                  <a:schemeClr val="dk1"/>
                </a:solidFill>
              </a:rPr>
              <a:t>(button)</a:t>
            </a:r>
          </a:p>
        </p:txBody>
      </p:sp>
      <p:cxnSp>
        <p:nvCxnSpPr>
          <p:cNvPr id="227" name="직선 화살표 연결선 226"/>
          <p:cNvCxnSpPr>
            <a:stCxn id="156" idx="2"/>
            <a:endCxn id="208" idx="0"/>
          </p:cNvCxnSpPr>
          <p:nvPr/>
        </p:nvCxnSpPr>
        <p:spPr>
          <a:xfrm rot="5400000">
            <a:off x="3441560" y="2924365"/>
            <a:ext cx="628295"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51" name="직사각형 250"/>
          <p:cNvSpPr/>
          <p:nvPr/>
        </p:nvSpPr>
        <p:spPr>
          <a:xfrm>
            <a:off x="3849319" y="5279165"/>
            <a:ext cx="792100" cy="33622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완료</a:t>
            </a:r>
            <a:r>
              <a:rPr lang="en-US" altLang="ko-KR" sz="800">
                <a:solidFill>
                  <a:schemeClr val="dk1"/>
                </a:solidFill>
              </a:rPr>
              <a:t>(button)</a:t>
            </a:r>
          </a:p>
        </p:txBody>
      </p:sp>
      <p:sp>
        <p:nvSpPr>
          <p:cNvPr id="252" name="직사각형 251"/>
          <p:cNvSpPr/>
          <p:nvPr/>
        </p:nvSpPr>
        <p:spPr>
          <a:xfrm>
            <a:off x="2827838" y="5268150"/>
            <a:ext cx="792100" cy="33622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취소</a:t>
            </a:r>
            <a:r>
              <a:rPr lang="en-US" altLang="ko-KR" sz="800">
                <a:solidFill>
                  <a:schemeClr val="dk1"/>
                </a:solidFill>
              </a:rPr>
              <a:t>(button)</a:t>
            </a:r>
          </a:p>
        </p:txBody>
      </p:sp>
      <p:sp>
        <p:nvSpPr>
          <p:cNvPr id="255" name="순서도: 데이터 254"/>
          <p:cNvSpPr/>
          <p:nvPr/>
        </p:nvSpPr>
        <p:spPr>
          <a:xfrm>
            <a:off x="3143631" y="4068216"/>
            <a:ext cx="1224153" cy="408810"/>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imagesFile(input,file)</a:t>
            </a:r>
          </a:p>
        </p:txBody>
      </p:sp>
      <p:cxnSp>
        <p:nvCxnSpPr>
          <p:cNvPr id="256" name="직선 화살표 연결선 255"/>
          <p:cNvCxnSpPr>
            <a:stCxn id="208" idx="2"/>
          </p:cNvCxnSpPr>
          <p:nvPr/>
        </p:nvCxnSpPr>
        <p:spPr>
          <a:xfrm rot="16200000" flipH="1">
            <a:off x="3556882" y="3869391"/>
            <a:ext cx="397649"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57" name="직선 화살표 연결선 256"/>
          <p:cNvCxnSpPr>
            <a:stCxn id="255" idx="5"/>
            <a:endCxn id="251" idx="0"/>
          </p:cNvCxnSpPr>
          <p:nvPr/>
        </p:nvCxnSpPr>
        <p:spPr>
          <a:xfrm rot="16200000" flipH="1">
            <a:off x="3742097" y="4775893"/>
            <a:ext cx="1006544"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58" name="직선 화살표 연결선 257"/>
          <p:cNvCxnSpPr>
            <a:stCxn id="255" idx="2"/>
            <a:endCxn id="252" idx="0"/>
          </p:cNvCxnSpPr>
          <p:nvPr/>
        </p:nvCxnSpPr>
        <p:spPr>
          <a:xfrm rot="5400000">
            <a:off x="2747202" y="4749306"/>
            <a:ext cx="995529" cy="42158"/>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59" name="직사각형 258"/>
          <p:cNvSpPr/>
          <p:nvPr/>
        </p:nvSpPr>
        <p:spPr>
          <a:xfrm>
            <a:off x="6096000" y="2240730"/>
            <a:ext cx="1368171" cy="370006"/>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완료</a:t>
            </a:r>
            <a:r>
              <a:rPr lang="en-US" altLang="ko-KR" sz="800">
                <a:solidFill>
                  <a:schemeClr val="dk1"/>
                </a:solidFill>
              </a:rPr>
              <a:t>(button)</a:t>
            </a:r>
          </a:p>
        </p:txBody>
      </p:sp>
      <p:sp>
        <p:nvSpPr>
          <p:cNvPr id="260" name="순서도: 판단 259"/>
          <p:cNvSpPr/>
          <p:nvPr/>
        </p:nvSpPr>
        <p:spPr>
          <a:xfrm>
            <a:off x="6096000" y="3058955"/>
            <a:ext cx="1368171" cy="396103"/>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imageBoard()</a:t>
            </a:r>
          </a:p>
        </p:txBody>
      </p:sp>
      <p:sp>
        <p:nvSpPr>
          <p:cNvPr id="261" name="순서도: 판단 260"/>
          <p:cNvSpPr/>
          <p:nvPr/>
        </p:nvSpPr>
        <p:spPr>
          <a:xfrm>
            <a:off x="6096000" y="3713161"/>
            <a:ext cx="1368171" cy="579338"/>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TrainerSnsImageOkAction</a:t>
            </a:r>
          </a:p>
        </p:txBody>
      </p:sp>
      <p:sp>
        <p:nvSpPr>
          <p:cNvPr id="262" name="직사각형 82"/>
          <p:cNvSpPr/>
          <p:nvPr/>
        </p:nvSpPr>
        <p:spPr>
          <a:xfrm>
            <a:off x="4367784" y="4730952"/>
            <a:ext cx="697823" cy="391593"/>
          </a:xfrm>
          <a:prstGeom prst="rect">
            <a:avLst/>
          </a:prstGeom>
        </p:spPr>
        <p:txBody>
          <a:bodyPr wrap="square">
            <a:spAutoFit/>
          </a:bodyPr>
          <a:lstStyle/>
          <a:p>
            <a:pPr lvl="0">
              <a:defRPr/>
            </a:pPr>
            <a:r>
              <a:rPr lang="en-US" altLang="ko-KR" sz="1000">
                <a:solidFill>
                  <a:srgbClr val="42C7F1"/>
                </a:solidFill>
              </a:rPr>
              <a:t>ImageName</a:t>
            </a:r>
          </a:p>
        </p:txBody>
      </p:sp>
      <p:sp>
        <p:nvSpPr>
          <p:cNvPr id="263" name="직사각형 82"/>
          <p:cNvSpPr/>
          <p:nvPr/>
        </p:nvSpPr>
        <p:spPr>
          <a:xfrm>
            <a:off x="6917234" y="3429000"/>
            <a:ext cx="1093873" cy="241567"/>
          </a:xfrm>
          <a:prstGeom prst="rect">
            <a:avLst/>
          </a:prstGeom>
        </p:spPr>
        <p:txBody>
          <a:bodyPr wrap="square">
            <a:spAutoFit/>
          </a:bodyPr>
          <a:lstStyle/>
          <a:p>
            <a:pPr lvl="0">
              <a:defRPr/>
            </a:pPr>
            <a:r>
              <a:rPr lang="en-US" altLang="ko-KR" sz="1000">
                <a:solidFill>
                  <a:srgbClr val="42C7F1"/>
                </a:solidFill>
              </a:rPr>
              <a:t>ImageName</a:t>
            </a:r>
          </a:p>
        </p:txBody>
      </p:sp>
      <p:cxnSp>
        <p:nvCxnSpPr>
          <p:cNvPr id="264" name="직선 화살표 연결선 263"/>
          <p:cNvCxnSpPr>
            <a:stCxn id="260" idx="2"/>
            <a:endCxn id="261" idx="0"/>
          </p:cNvCxnSpPr>
          <p:nvPr/>
        </p:nvCxnSpPr>
        <p:spPr>
          <a:xfrm rot="5400000">
            <a:off x="6651034" y="3584109"/>
            <a:ext cx="258103" cy="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66" name="순서도: 문서 265"/>
          <p:cNvSpPr/>
          <p:nvPr/>
        </p:nvSpPr>
        <p:spPr>
          <a:xfrm>
            <a:off x="5065607" y="3805839"/>
            <a:ext cx="792099" cy="3939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404.jsp</a:t>
            </a:r>
          </a:p>
        </p:txBody>
      </p:sp>
      <p:cxnSp>
        <p:nvCxnSpPr>
          <p:cNvPr id="267" name="직선 화살표 연결선 266"/>
          <p:cNvCxnSpPr>
            <a:stCxn id="261" idx="1"/>
          </p:cNvCxnSpPr>
          <p:nvPr/>
        </p:nvCxnSpPr>
        <p:spPr>
          <a:xfrm rot="10800000" flipV="1">
            <a:off x="5897976" y="4002831"/>
            <a:ext cx="198023" cy="44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68" name="직사각형 82"/>
          <p:cNvSpPr/>
          <p:nvPr/>
        </p:nvSpPr>
        <p:spPr>
          <a:xfrm>
            <a:off x="5897977" y="3630240"/>
            <a:ext cx="1093873" cy="215444"/>
          </a:xfrm>
          <a:prstGeom prst="rect">
            <a:avLst/>
          </a:prstGeom>
        </p:spPr>
        <p:txBody>
          <a:bodyPr wrap="square">
            <a:spAutoFit/>
          </a:bodyPr>
          <a:lstStyle/>
          <a:p>
            <a:pPr lvl="0">
              <a:defRPr/>
            </a:pPr>
            <a:r>
              <a:rPr lang="en-US" altLang="ko-KR" sz="800"/>
              <a:t>NO</a:t>
            </a:r>
          </a:p>
        </p:txBody>
      </p:sp>
      <p:pic>
        <p:nvPicPr>
          <p:cNvPr id="269" name="그림 204"/>
          <p:cNvPicPr>
            <a:picLocks noChangeAspect="1"/>
          </p:cNvPicPr>
          <p:nvPr/>
        </p:nvPicPr>
        <p:blipFill rotWithShape="1">
          <a:blip r:embed="rId3"/>
          <a:srcRect l="13420" t="13190" r="9390" b="26140"/>
          <a:stretch>
            <a:fillRect/>
          </a:stretch>
        </p:blipFill>
        <p:spPr>
          <a:xfrm>
            <a:off x="7828632" y="3850341"/>
            <a:ext cx="364950" cy="304384"/>
          </a:xfrm>
          <a:prstGeom prst="rect">
            <a:avLst/>
          </a:prstGeom>
        </p:spPr>
      </p:pic>
      <p:sp>
        <p:nvSpPr>
          <p:cNvPr id="270" name="직사각형 82"/>
          <p:cNvSpPr/>
          <p:nvPr/>
        </p:nvSpPr>
        <p:spPr>
          <a:xfrm>
            <a:off x="7464171" y="4199823"/>
            <a:ext cx="1093873" cy="215444"/>
          </a:xfrm>
          <a:prstGeom prst="rect">
            <a:avLst/>
          </a:prstGeom>
        </p:spPr>
        <p:txBody>
          <a:bodyPr wrap="square">
            <a:spAutoFit/>
          </a:bodyPr>
          <a:lstStyle/>
          <a:p>
            <a:pPr lvl="0">
              <a:defRPr/>
            </a:pPr>
            <a:r>
              <a:rPr lang="en-US" altLang="ko-KR" sz="800"/>
              <a:t>SNSFILENAME</a:t>
            </a:r>
          </a:p>
        </p:txBody>
      </p:sp>
      <p:cxnSp>
        <p:nvCxnSpPr>
          <p:cNvPr id="271" name="직선 화살표 연결선 270"/>
          <p:cNvCxnSpPr>
            <a:stCxn id="261" idx="3"/>
            <a:endCxn id="269" idx="1"/>
          </p:cNvCxnSpPr>
          <p:nvPr/>
        </p:nvCxnSpPr>
        <p:spPr>
          <a:xfrm flipV="1">
            <a:off x="7464171" y="4002533"/>
            <a:ext cx="364461" cy="297"/>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72" name="직선 화살표 연결선 271"/>
          <p:cNvCxnSpPr>
            <a:stCxn id="261" idx="2"/>
          </p:cNvCxnSpPr>
          <p:nvPr/>
        </p:nvCxnSpPr>
        <p:spPr>
          <a:xfrm rot="5400000">
            <a:off x="6538389" y="4534193"/>
            <a:ext cx="483396" cy="4"/>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73" name="순서도: 판단 272"/>
          <p:cNvSpPr/>
          <p:nvPr/>
        </p:nvSpPr>
        <p:spPr>
          <a:xfrm>
            <a:off x="6096000" y="4800146"/>
            <a:ext cx="1507544" cy="648081"/>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800">
                <a:solidFill>
                  <a:schemeClr val="dk1"/>
                </a:solidFill>
              </a:rPr>
              <a:t>TrainerMypageSnsViewOkAction</a:t>
            </a:r>
            <a:r>
              <a:rPr lang="en-US" altLang="ko-KR" sz="800">
                <a:solidFill>
                  <a:schemeClr val="dk1"/>
                </a:solidFill>
              </a:rPr>
              <a:t>.java</a:t>
            </a:r>
          </a:p>
        </p:txBody>
      </p:sp>
      <p:sp>
        <p:nvSpPr>
          <p:cNvPr id="274" name="직사각형 82"/>
          <p:cNvSpPr/>
          <p:nvPr/>
        </p:nvSpPr>
        <p:spPr>
          <a:xfrm>
            <a:off x="6365654" y="4477027"/>
            <a:ext cx="1093873" cy="215444"/>
          </a:xfrm>
          <a:prstGeom prst="rect">
            <a:avLst/>
          </a:prstGeom>
        </p:spPr>
        <p:txBody>
          <a:bodyPr wrap="square">
            <a:spAutoFit/>
          </a:bodyPr>
          <a:lstStyle/>
          <a:p>
            <a:pPr lvl="0">
              <a:defRPr/>
            </a:pPr>
            <a:r>
              <a:rPr lang="en-US" altLang="ko-KR" sz="800"/>
              <a:t>YES</a:t>
            </a:r>
          </a:p>
        </p:txBody>
      </p:sp>
      <p:sp>
        <p:nvSpPr>
          <p:cNvPr id="275" name="직사각형 82"/>
          <p:cNvSpPr/>
          <p:nvPr/>
        </p:nvSpPr>
        <p:spPr>
          <a:xfrm>
            <a:off x="6917234" y="4477027"/>
            <a:ext cx="1093873" cy="241567"/>
          </a:xfrm>
          <a:prstGeom prst="rect">
            <a:avLst/>
          </a:prstGeom>
        </p:spPr>
        <p:txBody>
          <a:bodyPr wrap="square">
            <a:spAutoFit/>
          </a:bodyPr>
          <a:lstStyle/>
          <a:p>
            <a:pPr lvl="0">
              <a:defRPr/>
            </a:pPr>
            <a:r>
              <a:rPr lang="en-US" altLang="ko-KR" sz="1000">
                <a:solidFill>
                  <a:srgbClr val="42C7F1"/>
                </a:solidFill>
              </a:rPr>
              <a:t>TrainerId</a:t>
            </a:r>
          </a:p>
        </p:txBody>
      </p:sp>
      <p:sp>
        <p:nvSpPr>
          <p:cNvPr id="276" name="순서도: 문서 275"/>
          <p:cNvSpPr/>
          <p:nvPr/>
        </p:nvSpPr>
        <p:spPr>
          <a:xfrm>
            <a:off x="6453722" y="5877306"/>
            <a:ext cx="792099" cy="3939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sns.jsp</a:t>
            </a:r>
          </a:p>
        </p:txBody>
      </p:sp>
      <p:sp>
        <p:nvSpPr>
          <p:cNvPr id="278" name="순서도: 문서 277"/>
          <p:cNvSpPr/>
          <p:nvPr/>
        </p:nvSpPr>
        <p:spPr>
          <a:xfrm>
            <a:off x="5029678" y="4927194"/>
            <a:ext cx="792099" cy="3939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404.jsp</a:t>
            </a:r>
          </a:p>
        </p:txBody>
      </p:sp>
      <p:cxnSp>
        <p:nvCxnSpPr>
          <p:cNvPr id="279" name="직선 화살표 연결선 278"/>
          <p:cNvCxnSpPr/>
          <p:nvPr/>
        </p:nvCxnSpPr>
        <p:spPr>
          <a:xfrm rot="10800000" flipV="1">
            <a:off x="5897975" y="5124186"/>
            <a:ext cx="198023" cy="44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80" name="직사각형 82"/>
          <p:cNvSpPr/>
          <p:nvPr/>
        </p:nvSpPr>
        <p:spPr>
          <a:xfrm>
            <a:off x="5857706" y="4775893"/>
            <a:ext cx="1093873" cy="215444"/>
          </a:xfrm>
          <a:prstGeom prst="rect">
            <a:avLst/>
          </a:prstGeom>
        </p:spPr>
        <p:txBody>
          <a:bodyPr wrap="square">
            <a:spAutoFit/>
          </a:bodyPr>
          <a:lstStyle/>
          <a:p>
            <a:pPr lvl="0">
              <a:defRPr/>
            </a:pPr>
            <a:r>
              <a:rPr lang="en-US" altLang="ko-KR" sz="800"/>
              <a:t>NO</a:t>
            </a:r>
          </a:p>
        </p:txBody>
      </p:sp>
      <p:cxnSp>
        <p:nvCxnSpPr>
          <p:cNvPr id="281" name="직선 화살표 연결선 280"/>
          <p:cNvCxnSpPr>
            <a:stCxn id="273" idx="2"/>
            <a:endCxn id="276" idx="0"/>
          </p:cNvCxnSpPr>
          <p:nvPr/>
        </p:nvCxnSpPr>
        <p:spPr>
          <a:xfrm rot="16200000" flipH="1">
            <a:off x="6635232" y="5662766"/>
            <a:ext cx="429079"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82" name="직사각형 281"/>
          <p:cNvSpPr/>
          <p:nvPr/>
        </p:nvSpPr>
        <p:spPr>
          <a:xfrm>
            <a:off x="9408415" y="2355474"/>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취소</a:t>
            </a:r>
            <a:r>
              <a:rPr lang="en-US" altLang="ko-KR" sz="1000">
                <a:solidFill>
                  <a:schemeClr val="dk1"/>
                </a:solidFill>
              </a:rPr>
              <a:t>(button)</a:t>
            </a:r>
          </a:p>
        </p:txBody>
      </p:sp>
      <p:sp>
        <p:nvSpPr>
          <p:cNvPr id="283" name="순서도: 판단 282"/>
          <p:cNvSpPr/>
          <p:nvPr/>
        </p:nvSpPr>
        <p:spPr>
          <a:xfrm>
            <a:off x="8976361" y="3310951"/>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a:t>
            </a:r>
            <a:r>
              <a:rPr lang="en-US" altLang="en-US" sz="800">
                <a:solidFill>
                  <a:schemeClr val="dk1"/>
                </a:solidFill>
              </a:rPr>
              <a:t>TrainerMypageSnsViewOkAction</a:t>
            </a:r>
            <a:r>
              <a:rPr lang="en-US" altLang="ko-KR" sz="800">
                <a:solidFill>
                  <a:schemeClr val="dk1"/>
                </a:solidFill>
              </a:rPr>
              <a:t>.java</a:t>
            </a:r>
          </a:p>
        </p:txBody>
      </p:sp>
      <p:pic>
        <p:nvPicPr>
          <p:cNvPr id="284" name="그림 78" descr="모니터, 컴퓨터이(가) 표시된 사진  자동 생성된 설명"/>
          <p:cNvPicPr>
            <a:picLocks noChangeAspect="1"/>
          </p:cNvPicPr>
          <p:nvPr/>
        </p:nvPicPr>
        <p:blipFill rotWithShape="1">
          <a:blip r:embed="rId4"/>
          <a:stretch>
            <a:fillRect/>
          </a:stretch>
        </p:blipFill>
        <p:spPr>
          <a:xfrm>
            <a:off x="10642035" y="3407344"/>
            <a:ext cx="439025" cy="544395"/>
          </a:xfrm>
          <a:prstGeom prst="rect">
            <a:avLst/>
          </a:prstGeom>
        </p:spPr>
      </p:pic>
      <p:cxnSp>
        <p:nvCxnSpPr>
          <p:cNvPr id="285" name="직선 화살표 연결선 284"/>
          <p:cNvCxnSpPr/>
          <p:nvPr/>
        </p:nvCxnSpPr>
        <p:spPr>
          <a:xfrm>
            <a:off x="10272523" y="3670996"/>
            <a:ext cx="369512" cy="8545"/>
          </a:xfrm>
          <a:prstGeom prst="straightConnector1">
            <a:avLst/>
          </a:prstGeom>
          <a:ln>
            <a:solidFill>
              <a:schemeClr val="dk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86" name="직선 화살표 연결선 285"/>
          <p:cNvCxnSpPr/>
          <p:nvPr/>
        </p:nvCxnSpPr>
        <p:spPr>
          <a:xfrm rot="16200000" flipH="1">
            <a:off x="8920004" y="2966558"/>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87" name="직사각형 82"/>
          <p:cNvSpPr/>
          <p:nvPr/>
        </p:nvSpPr>
        <p:spPr>
          <a:xfrm>
            <a:off x="9466686" y="2812451"/>
            <a:ext cx="1093873" cy="224119"/>
          </a:xfrm>
          <a:prstGeom prst="rect">
            <a:avLst/>
          </a:prstGeom>
        </p:spPr>
        <p:txBody>
          <a:bodyPr wrap="square">
            <a:spAutoFit/>
          </a:bodyPr>
          <a:lstStyle/>
          <a:p>
            <a:pPr lvl="0">
              <a:defRPr/>
            </a:pPr>
            <a:r>
              <a:rPr lang="en-US" altLang="ko-KR" sz="900">
                <a:solidFill>
                  <a:srgbClr val="42C7F1"/>
                </a:solidFill>
              </a:rPr>
              <a:t>TrainerId</a:t>
            </a:r>
          </a:p>
        </p:txBody>
      </p:sp>
      <p:sp>
        <p:nvSpPr>
          <p:cNvPr id="288" name="순서도: 문서 287"/>
          <p:cNvSpPr/>
          <p:nvPr/>
        </p:nvSpPr>
        <p:spPr>
          <a:xfrm>
            <a:off x="10164509" y="4949156"/>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sns.jsp</a:t>
            </a:r>
          </a:p>
        </p:txBody>
      </p:sp>
      <p:sp>
        <p:nvSpPr>
          <p:cNvPr id="289" name="순서도: 문서 288"/>
          <p:cNvSpPr/>
          <p:nvPr/>
        </p:nvSpPr>
        <p:spPr>
          <a:xfrm>
            <a:off x="9070636" y="4949156"/>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290" name="직선 화살표 연결선 289"/>
          <p:cNvCxnSpPr/>
          <p:nvPr/>
        </p:nvCxnSpPr>
        <p:spPr>
          <a:xfrm rot="5400000">
            <a:off x="9174385" y="4481097"/>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91" name="직선 화살표 연결선 290"/>
          <p:cNvCxnSpPr/>
          <p:nvPr/>
        </p:nvCxnSpPr>
        <p:spPr>
          <a:xfrm rot="5400000">
            <a:off x="9633443" y="4310076"/>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92" name="직사각형 82"/>
          <p:cNvSpPr/>
          <p:nvPr/>
        </p:nvSpPr>
        <p:spPr>
          <a:xfrm>
            <a:off x="9070636" y="4373375"/>
            <a:ext cx="1093873" cy="215444"/>
          </a:xfrm>
          <a:prstGeom prst="rect">
            <a:avLst/>
          </a:prstGeom>
        </p:spPr>
        <p:txBody>
          <a:bodyPr wrap="square">
            <a:spAutoFit/>
          </a:bodyPr>
          <a:lstStyle/>
          <a:p>
            <a:pPr lvl="0">
              <a:defRPr/>
            </a:pPr>
            <a:r>
              <a:rPr lang="en-US" altLang="ko-KR" sz="800"/>
              <a:t>NO</a:t>
            </a:r>
          </a:p>
        </p:txBody>
      </p:sp>
      <p:sp>
        <p:nvSpPr>
          <p:cNvPr id="293" name="직사각형 82"/>
          <p:cNvSpPr/>
          <p:nvPr/>
        </p:nvSpPr>
        <p:spPr>
          <a:xfrm>
            <a:off x="10402803" y="3923318"/>
            <a:ext cx="1093873" cy="215444"/>
          </a:xfrm>
          <a:prstGeom prst="rect">
            <a:avLst/>
          </a:prstGeom>
        </p:spPr>
        <p:txBody>
          <a:bodyPr wrap="square">
            <a:spAutoFit/>
          </a:bodyPr>
          <a:lstStyle/>
          <a:p>
            <a:pPr lvl="0">
              <a:defRPr/>
            </a:pPr>
            <a:r>
              <a:rPr lang="en-US" altLang="ko-KR" sz="800"/>
              <a:t>DG_TRAINER</a:t>
            </a:r>
          </a:p>
        </p:txBody>
      </p:sp>
      <p:sp>
        <p:nvSpPr>
          <p:cNvPr id="294" name="직사각형 82"/>
          <p:cNvSpPr/>
          <p:nvPr/>
        </p:nvSpPr>
        <p:spPr>
          <a:xfrm>
            <a:off x="10314611" y="4426473"/>
            <a:ext cx="1093873" cy="215444"/>
          </a:xfrm>
          <a:prstGeom prst="rect">
            <a:avLst/>
          </a:prstGeom>
        </p:spPr>
        <p:txBody>
          <a:bodyPr wrap="square">
            <a:spAutoFit/>
          </a:bodyPr>
          <a:lstStyle/>
          <a:p>
            <a:pPr lvl="0">
              <a:defRPr/>
            </a:pPr>
            <a:r>
              <a:rPr lang="en-US" altLang="ko-KR" sz="800"/>
              <a:t>YES</a:t>
            </a:r>
          </a:p>
        </p:txBody>
      </p:sp>
      <p:cxnSp>
        <p:nvCxnSpPr>
          <p:cNvPr id="295" name="직선 화살표 연결선 294"/>
          <p:cNvCxnSpPr>
            <a:stCxn id="259" idx="2"/>
            <a:endCxn id="260" idx="0"/>
          </p:cNvCxnSpPr>
          <p:nvPr/>
        </p:nvCxnSpPr>
        <p:spPr>
          <a:xfrm rot="5400000">
            <a:off x="6555977" y="2834845"/>
            <a:ext cx="448218" cy="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804715"/>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 </a:t>
            </a:r>
            <a:r>
              <a:rPr lang="ko-KR" altLang="en-US"/>
              <a:t>트레이너 </a:t>
            </a:r>
            <a:r>
              <a:rPr lang="en-US" altLang="ko-KR"/>
              <a:t>sns </a:t>
            </a:r>
            <a:r>
              <a:rPr lang="ko-KR" altLang="en-US"/>
              <a:t>프로필 변경</a:t>
            </a:r>
          </a:p>
        </p:txBody>
      </p:sp>
      <p:graphicFrame>
        <p:nvGraphicFramePr>
          <p:cNvPr id="3" name="표 2"/>
          <p:cNvGraphicFramePr>
            <a:graphicFrameLocks noGrp="1"/>
          </p:cNvGraphicFramePr>
          <p:nvPr/>
        </p:nvGraphicFramePr>
        <p:xfrm>
          <a:off x="1234633" y="1647628"/>
          <a:ext cx="10262041" cy="5021777"/>
        </p:xfrm>
        <a:graphic>
          <a:graphicData uri="http://schemas.openxmlformats.org/drawingml/2006/table">
            <a:tbl>
              <a:tblPr>
                <a:tableStyleId>{5C22544A-7EE6-4342-B048-85BDC9FD1C3A}</a:tableStyleId>
              </a:tblPr>
              <a:tblGrid>
                <a:gridCol w="1445664"/>
                <a:gridCol w="2335567"/>
                <a:gridCol w="3582042"/>
                <a:gridCol w="2898768"/>
              </a:tblGrid>
              <a:tr h="434618">
                <a:tc rowSpan="2">
                  <a:txBody>
                    <a:bodyPr/>
                    <a:lstStyle/>
                    <a:p>
                      <a:pPr algn="ctr" latinLnBrk="1">
                        <a:defRPr/>
                      </a:pPr>
                      <a:r>
                        <a:rPr lang="en-US" altLang="ko-KR" sz="1000" b="1">
                          <a:solidFill>
                            <a:schemeClr val="tx1"/>
                          </a:solidFill>
                        </a:rPr>
                        <a:t>snsProfileUpdate</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lvl="0">
                        <a:defRPr/>
                      </a:pPr>
                      <a:r>
                        <a:rPr lang="en-US" altLang="ko-KR" sz="1000" b="1">
                          <a:solidFill>
                            <a:schemeClr val="tx1"/>
                          </a:solidFill>
                        </a:rPr>
                        <a:t>1 STEP. </a:t>
                      </a:r>
                      <a:r>
                        <a:rPr lang="en-US" altLang="ko-KR" sz="1000"/>
                        <a:t>ssns </a:t>
                      </a:r>
                      <a:r>
                        <a:rPr lang="ko-KR" altLang="en-US" sz="1000"/>
                        <a:t>프로필 변경</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2 STEP. </a:t>
                      </a:r>
                      <a:r>
                        <a:rPr lang="en-US" altLang="ko-KR" sz="1000"/>
                        <a:t>sns </a:t>
                      </a:r>
                      <a:r>
                        <a:rPr lang="ko-KR" altLang="en-US" sz="1000"/>
                        <a:t>프로필 변경</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3 STEP.</a:t>
                      </a:r>
                      <a:r>
                        <a:rPr lang="en-US" altLang="ko-KR" sz="1000"/>
                        <a:t>sns </a:t>
                      </a:r>
                      <a:r>
                        <a:rPr lang="ko-KR" altLang="en-US" sz="1000"/>
                        <a:t>프로필 변경</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r>
              <a:tr h="4587159">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en-US" altLang="ko-KR"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en-US" altLang="ko-KR"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r>
            </a:tbl>
          </a:graphicData>
        </a:graphic>
      </p:graphicFrame>
      <p:sp>
        <p:nvSpPr>
          <p:cNvPr id="139" name="TextBox 138"/>
          <p:cNvSpPr txBox="1"/>
          <p:nvPr/>
        </p:nvSpPr>
        <p:spPr>
          <a:xfrm>
            <a:off x="11780252" y="106980"/>
            <a:ext cx="322213" cy="230832"/>
          </a:xfrm>
          <a:prstGeom prst="rect">
            <a:avLst/>
          </a:prstGeom>
          <a:noFill/>
        </p:spPr>
        <p:txBody>
          <a:bodyPr wrap="none">
            <a:spAutoFit/>
          </a:bodyPr>
          <a:lstStyle/>
          <a:p>
            <a:pPr lvl="0">
              <a:defRPr/>
            </a:pPr>
            <a:fld id="{944918D1-1C8F-48E6-92D4-4089F97E8793}" type="slidenum">
              <a:rPr lang="en-US" altLang="en-US" sz="900"/>
              <a:pPr lvl="0">
                <a:defRPr/>
              </a:pPr>
              <a:t>43</a:t>
            </a:fld>
            <a:endParaRPr lang="en-US" altLang="en-US" sz="900"/>
          </a:p>
        </p:txBody>
      </p:sp>
      <p:sp>
        <p:nvSpPr>
          <p:cNvPr id="156" name="순서도: 수행의 시작/종료 5"/>
          <p:cNvSpPr/>
          <p:nvPr/>
        </p:nvSpPr>
        <p:spPr>
          <a:xfrm>
            <a:off x="3143631" y="2240212"/>
            <a:ext cx="1224153" cy="370006"/>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sns.jsp</a:t>
            </a:r>
          </a:p>
        </p:txBody>
      </p:sp>
      <p:sp>
        <p:nvSpPr>
          <p:cNvPr id="208" name="직사각형 207"/>
          <p:cNvSpPr/>
          <p:nvPr/>
        </p:nvSpPr>
        <p:spPr>
          <a:xfrm>
            <a:off x="3143630" y="3238513"/>
            <a:ext cx="1224153" cy="432054"/>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프로필 변경</a:t>
            </a:r>
            <a:r>
              <a:rPr lang="en-US" altLang="ko-KR" sz="800">
                <a:solidFill>
                  <a:schemeClr val="dk1"/>
                </a:solidFill>
              </a:rPr>
              <a:t>(button)</a:t>
            </a:r>
          </a:p>
        </p:txBody>
      </p:sp>
      <p:cxnSp>
        <p:nvCxnSpPr>
          <p:cNvPr id="227" name="직선 화살표 연결선 226"/>
          <p:cNvCxnSpPr>
            <a:stCxn id="156" idx="2"/>
            <a:endCxn id="208" idx="0"/>
          </p:cNvCxnSpPr>
          <p:nvPr/>
        </p:nvCxnSpPr>
        <p:spPr>
          <a:xfrm rot="5400000">
            <a:off x="3441560" y="2924365"/>
            <a:ext cx="628295"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51" name="직사각형 250"/>
          <p:cNvSpPr/>
          <p:nvPr/>
        </p:nvSpPr>
        <p:spPr>
          <a:xfrm>
            <a:off x="3849319" y="5279165"/>
            <a:ext cx="792100" cy="33622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완료</a:t>
            </a:r>
            <a:r>
              <a:rPr lang="en-US" altLang="ko-KR" sz="800">
                <a:solidFill>
                  <a:schemeClr val="dk1"/>
                </a:solidFill>
              </a:rPr>
              <a:t>(button)</a:t>
            </a:r>
          </a:p>
        </p:txBody>
      </p:sp>
      <p:sp>
        <p:nvSpPr>
          <p:cNvPr id="252" name="직사각형 251"/>
          <p:cNvSpPr/>
          <p:nvPr/>
        </p:nvSpPr>
        <p:spPr>
          <a:xfrm>
            <a:off x="2869996" y="5280113"/>
            <a:ext cx="792100" cy="33622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취소</a:t>
            </a:r>
            <a:r>
              <a:rPr lang="en-US" altLang="ko-KR" sz="800">
                <a:solidFill>
                  <a:schemeClr val="dk1"/>
                </a:solidFill>
              </a:rPr>
              <a:t>(button)</a:t>
            </a:r>
          </a:p>
        </p:txBody>
      </p:sp>
      <p:sp>
        <p:nvSpPr>
          <p:cNvPr id="255" name="순서도: 데이터 254"/>
          <p:cNvSpPr/>
          <p:nvPr/>
        </p:nvSpPr>
        <p:spPr>
          <a:xfrm>
            <a:off x="3143631" y="4068216"/>
            <a:ext cx="1224153" cy="408810"/>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ProfileImage(input,file)</a:t>
            </a:r>
          </a:p>
        </p:txBody>
      </p:sp>
      <p:cxnSp>
        <p:nvCxnSpPr>
          <p:cNvPr id="256" name="직선 화살표 연결선 255"/>
          <p:cNvCxnSpPr>
            <a:stCxn id="208" idx="2"/>
          </p:cNvCxnSpPr>
          <p:nvPr/>
        </p:nvCxnSpPr>
        <p:spPr>
          <a:xfrm rot="16200000" flipH="1">
            <a:off x="3556882" y="3869391"/>
            <a:ext cx="397649"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57" name="직선 화살표 연결선 256"/>
          <p:cNvCxnSpPr>
            <a:stCxn id="255" idx="5"/>
            <a:endCxn id="251" idx="0"/>
          </p:cNvCxnSpPr>
          <p:nvPr/>
        </p:nvCxnSpPr>
        <p:spPr>
          <a:xfrm rot="16200000" flipH="1">
            <a:off x="3742097" y="4775893"/>
            <a:ext cx="1006544"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58" name="직선 화살표 연결선 257"/>
          <p:cNvCxnSpPr>
            <a:stCxn id="255" idx="2"/>
            <a:endCxn id="252" idx="0"/>
          </p:cNvCxnSpPr>
          <p:nvPr/>
        </p:nvCxnSpPr>
        <p:spPr>
          <a:xfrm rot="16200000" flipH="1" flipV="1">
            <a:off x="2762300" y="4776367"/>
            <a:ext cx="1007492"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59" name="직사각형 258"/>
          <p:cNvSpPr/>
          <p:nvPr/>
        </p:nvSpPr>
        <p:spPr>
          <a:xfrm>
            <a:off x="6096000" y="2240730"/>
            <a:ext cx="1368171" cy="370006"/>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완료</a:t>
            </a:r>
            <a:r>
              <a:rPr lang="en-US" altLang="ko-KR" sz="800">
                <a:solidFill>
                  <a:schemeClr val="dk1"/>
                </a:solidFill>
              </a:rPr>
              <a:t>(button)</a:t>
            </a:r>
          </a:p>
        </p:txBody>
      </p:sp>
      <p:sp>
        <p:nvSpPr>
          <p:cNvPr id="260" name="순서도: 판단 259"/>
          <p:cNvSpPr/>
          <p:nvPr/>
        </p:nvSpPr>
        <p:spPr>
          <a:xfrm>
            <a:off x="6096000" y="3058955"/>
            <a:ext cx="1368171" cy="396103"/>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800">
                <a:solidFill>
                  <a:schemeClr val="dk1"/>
                </a:solidFill>
              </a:rPr>
              <a:t>profilesub()</a:t>
            </a:r>
          </a:p>
        </p:txBody>
      </p:sp>
      <p:sp>
        <p:nvSpPr>
          <p:cNvPr id="261" name="순서도: 판단 260"/>
          <p:cNvSpPr/>
          <p:nvPr/>
        </p:nvSpPr>
        <p:spPr>
          <a:xfrm>
            <a:off x="6096000" y="3713161"/>
            <a:ext cx="1368171" cy="579338"/>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700">
                <a:solidFill>
                  <a:schemeClr val="dk1"/>
                </a:solidFill>
              </a:rPr>
              <a:t>TrainerSnsProfileImageOkActio</a:t>
            </a:r>
            <a:r>
              <a:rPr lang="en-US" altLang="ko-KR" sz="900">
                <a:solidFill>
                  <a:schemeClr val="dk1"/>
                </a:solidFill>
              </a:rPr>
              <a:t>n.</a:t>
            </a:r>
            <a:r>
              <a:rPr lang="en-US" altLang="ko-KR" sz="700">
                <a:solidFill>
                  <a:schemeClr val="dk1"/>
                </a:solidFill>
              </a:rPr>
              <a:t>java</a:t>
            </a:r>
          </a:p>
        </p:txBody>
      </p:sp>
      <p:sp>
        <p:nvSpPr>
          <p:cNvPr id="262" name="직사각형 82"/>
          <p:cNvSpPr/>
          <p:nvPr/>
        </p:nvSpPr>
        <p:spPr>
          <a:xfrm>
            <a:off x="4318042" y="4730952"/>
            <a:ext cx="697823" cy="543993"/>
          </a:xfrm>
          <a:prstGeom prst="rect">
            <a:avLst/>
          </a:prstGeom>
        </p:spPr>
        <p:txBody>
          <a:bodyPr wrap="square">
            <a:spAutoFit/>
          </a:bodyPr>
          <a:lstStyle/>
          <a:p>
            <a:pPr lvl="0">
              <a:defRPr/>
            </a:pPr>
            <a:r>
              <a:rPr lang="en-US" altLang="ko-KR" sz="1000">
                <a:solidFill>
                  <a:srgbClr val="42C7F1"/>
                </a:solidFill>
              </a:rPr>
              <a:t>ProfileImageName</a:t>
            </a:r>
          </a:p>
        </p:txBody>
      </p:sp>
      <p:sp>
        <p:nvSpPr>
          <p:cNvPr id="263" name="직사각형 82"/>
          <p:cNvSpPr/>
          <p:nvPr/>
        </p:nvSpPr>
        <p:spPr>
          <a:xfrm>
            <a:off x="6917234" y="3429000"/>
            <a:ext cx="1093873" cy="388620"/>
          </a:xfrm>
          <a:prstGeom prst="rect">
            <a:avLst/>
          </a:prstGeom>
        </p:spPr>
        <p:txBody>
          <a:bodyPr wrap="square">
            <a:spAutoFit/>
          </a:bodyPr>
          <a:lstStyle/>
          <a:p>
            <a:pPr lvl="0">
              <a:defRPr/>
            </a:pPr>
            <a:r>
              <a:rPr lang="en-US" altLang="ko-KR" sz="1000">
                <a:solidFill>
                  <a:srgbClr val="42C7F1"/>
                </a:solidFill>
              </a:rPr>
              <a:t>ProfileImageName</a:t>
            </a:r>
          </a:p>
        </p:txBody>
      </p:sp>
      <p:cxnSp>
        <p:nvCxnSpPr>
          <p:cNvPr id="264" name="직선 화살표 연결선 263"/>
          <p:cNvCxnSpPr>
            <a:stCxn id="260" idx="2"/>
            <a:endCxn id="261" idx="0"/>
          </p:cNvCxnSpPr>
          <p:nvPr/>
        </p:nvCxnSpPr>
        <p:spPr>
          <a:xfrm rot="5400000">
            <a:off x="6651034" y="3584109"/>
            <a:ext cx="258103" cy="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66" name="순서도: 문서 265"/>
          <p:cNvSpPr/>
          <p:nvPr/>
        </p:nvSpPr>
        <p:spPr>
          <a:xfrm>
            <a:off x="5065607" y="3805839"/>
            <a:ext cx="792099" cy="3939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404.jsp</a:t>
            </a:r>
          </a:p>
        </p:txBody>
      </p:sp>
      <p:cxnSp>
        <p:nvCxnSpPr>
          <p:cNvPr id="267" name="직선 화살표 연결선 266"/>
          <p:cNvCxnSpPr>
            <a:stCxn id="261" idx="1"/>
          </p:cNvCxnSpPr>
          <p:nvPr/>
        </p:nvCxnSpPr>
        <p:spPr>
          <a:xfrm rot="10800000" flipV="1">
            <a:off x="5897976" y="4002831"/>
            <a:ext cx="198023" cy="44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68" name="직사각형 82"/>
          <p:cNvSpPr/>
          <p:nvPr/>
        </p:nvSpPr>
        <p:spPr>
          <a:xfrm>
            <a:off x="5897977" y="3630240"/>
            <a:ext cx="1093873" cy="215444"/>
          </a:xfrm>
          <a:prstGeom prst="rect">
            <a:avLst/>
          </a:prstGeom>
        </p:spPr>
        <p:txBody>
          <a:bodyPr wrap="square">
            <a:spAutoFit/>
          </a:bodyPr>
          <a:lstStyle/>
          <a:p>
            <a:pPr lvl="0">
              <a:defRPr/>
            </a:pPr>
            <a:r>
              <a:rPr lang="en-US" altLang="ko-KR" sz="800"/>
              <a:t>NO</a:t>
            </a:r>
          </a:p>
        </p:txBody>
      </p:sp>
      <p:pic>
        <p:nvPicPr>
          <p:cNvPr id="269" name="그림 204"/>
          <p:cNvPicPr>
            <a:picLocks noChangeAspect="1"/>
          </p:cNvPicPr>
          <p:nvPr/>
        </p:nvPicPr>
        <p:blipFill rotWithShape="1">
          <a:blip r:embed="rId3"/>
          <a:srcRect l="13420" t="13190" r="9390" b="26140"/>
          <a:stretch>
            <a:fillRect/>
          </a:stretch>
        </p:blipFill>
        <p:spPr>
          <a:xfrm>
            <a:off x="7828632" y="3850341"/>
            <a:ext cx="364950" cy="304384"/>
          </a:xfrm>
          <a:prstGeom prst="rect">
            <a:avLst/>
          </a:prstGeom>
        </p:spPr>
      </p:pic>
      <p:sp>
        <p:nvSpPr>
          <p:cNvPr id="270" name="직사각형 82"/>
          <p:cNvSpPr/>
          <p:nvPr/>
        </p:nvSpPr>
        <p:spPr>
          <a:xfrm>
            <a:off x="7464171" y="4199823"/>
            <a:ext cx="1093873" cy="215444"/>
          </a:xfrm>
          <a:prstGeom prst="rect">
            <a:avLst/>
          </a:prstGeom>
        </p:spPr>
        <p:txBody>
          <a:bodyPr wrap="square">
            <a:spAutoFit/>
          </a:bodyPr>
          <a:lstStyle/>
          <a:p>
            <a:pPr lvl="0">
              <a:defRPr/>
            </a:pPr>
            <a:r>
              <a:rPr lang="en-US" altLang="ko-KR" sz="800"/>
              <a:t>PROFILENAME</a:t>
            </a:r>
          </a:p>
        </p:txBody>
      </p:sp>
      <p:cxnSp>
        <p:nvCxnSpPr>
          <p:cNvPr id="271" name="직선 화살표 연결선 270"/>
          <p:cNvCxnSpPr>
            <a:stCxn id="261" idx="3"/>
            <a:endCxn id="269" idx="1"/>
          </p:cNvCxnSpPr>
          <p:nvPr/>
        </p:nvCxnSpPr>
        <p:spPr>
          <a:xfrm flipV="1">
            <a:off x="7464171" y="4002533"/>
            <a:ext cx="364461" cy="297"/>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72" name="직선 화살표 연결선 271"/>
          <p:cNvCxnSpPr>
            <a:stCxn id="261" idx="2"/>
          </p:cNvCxnSpPr>
          <p:nvPr/>
        </p:nvCxnSpPr>
        <p:spPr>
          <a:xfrm rot="5400000">
            <a:off x="6538389" y="4534193"/>
            <a:ext cx="483396" cy="4"/>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73" name="순서도: 판단 272"/>
          <p:cNvSpPr/>
          <p:nvPr/>
        </p:nvSpPr>
        <p:spPr>
          <a:xfrm>
            <a:off x="6096000" y="4800146"/>
            <a:ext cx="1507544" cy="648081"/>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800">
                <a:solidFill>
                  <a:schemeClr val="dk1"/>
                </a:solidFill>
              </a:rPr>
              <a:t>TrainerMypageSnsViewOkAction</a:t>
            </a:r>
            <a:r>
              <a:rPr lang="en-US" altLang="ko-KR" sz="800">
                <a:solidFill>
                  <a:schemeClr val="dk1"/>
                </a:solidFill>
              </a:rPr>
              <a:t>.java</a:t>
            </a:r>
          </a:p>
        </p:txBody>
      </p:sp>
      <p:sp>
        <p:nvSpPr>
          <p:cNvPr id="274" name="직사각형 82"/>
          <p:cNvSpPr/>
          <p:nvPr/>
        </p:nvSpPr>
        <p:spPr>
          <a:xfrm>
            <a:off x="6365654" y="4477027"/>
            <a:ext cx="1093873" cy="215444"/>
          </a:xfrm>
          <a:prstGeom prst="rect">
            <a:avLst/>
          </a:prstGeom>
        </p:spPr>
        <p:txBody>
          <a:bodyPr wrap="square">
            <a:spAutoFit/>
          </a:bodyPr>
          <a:lstStyle/>
          <a:p>
            <a:pPr lvl="0">
              <a:defRPr/>
            </a:pPr>
            <a:r>
              <a:rPr lang="en-US" altLang="ko-KR" sz="800"/>
              <a:t>YES</a:t>
            </a:r>
          </a:p>
        </p:txBody>
      </p:sp>
      <p:sp>
        <p:nvSpPr>
          <p:cNvPr id="275" name="직사각형 82"/>
          <p:cNvSpPr/>
          <p:nvPr/>
        </p:nvSpPr>
        <p:spPr>
          <a:xfrm>
            <a:off x="6917234" y="4477027"/>
            <a:ext cx="1093873" cy="241567"/>
          </a:xfrm>
          <a:prstGeom prst="rect">
            <a:avLst/>
          </a:prstGeom>
        </p:spPr>
        <p:txBody>
          <a:bodyPr wrap="square">
            <a:spAutoFit/>
          </a:bodyPr>
          <a:lstStyle/>
          <a:p>
            <a:pPr lvl="0">
              <a:defRPr/>
            </a:pPr>
            <a:r>
              <a:rPr lang="en-US" altLang="ko-KR" sz="1000">
                <a:solidFill>
                  <a:srgbClr val="42C7F1"/>
                </a:solidFill>
              </a:rPr>
              <a:t>TrainerId</a:t>
            </a:r>
          </a:p>
        </p:txBody>
      </p:sp>
      <p:sp>
        <p:nvSpPr>
          <p:cNvPr id="276" name="순서도: 문서 275"/>
          <p:cNvSpPr/>
          <p:nvPr/>
        </p:nvSpPr>
        <p:spPr>
          <a:xfrm>
            <a:off x="6453722" y="5877306"/>
            <a:ext cx="792099" cy="3939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sns.jsp</a:t>
            </a:r>
          </a:p>
        </p:txBody>
      </p:sp>
      <p:sp>
        <p:nvSpPr>
          <p:cNvPr id="278" name="순서도: 문서 277"/>
          <p:cNvSpPr/>
          <p:nvPr/>
        </p:nvSpPr>
        <p:spPr>
          <a:xfrm>
            <a:off x="5029678" y="4927194"/>
            <a:ext cx="792099" cy="3939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404.jsp</a:t>
            </a:r>
          </a:p>
        </p:txBody>
      </p:sp>
      <p:cxnSp>
        <p:nvCxnSpPr>
          <p:cNvPr id="279" name="직선 화살표 연결선 278"/>
          <p:cNvCxnSpPr/>
          <p:nvPr/>
        </p:nvCxnSpPr>
        <p:spPr>
          <a:xfrm rot="10800000" flipV="1">
            <a:off x="5897975" y="5124186"/>
            <a:ext cx="198023" cy="44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80" name="직사각형 82"/>
          <p:cNvSpPr/>
          <p:nvPr/>
        </p:nvSpPr>
        <p:spPr>
          <a:xfrm>
            <a:off x="5857706" y="4775893"/>
            <a:ext cx="1093873" cy="215444"/>
          </a:xfrm>
          <a:prstGeom prst="rect">
            <a:avLst/>
          </a:prstGeom>
        </p:spPr>
        <p:txBody>
          <a:bodyPr wrap="square">
            <a:spAutoFit/>
          </a:bodyPr>
          <a:lstStyle/>
          <a:p>
            <a:pPr lvl="0">
              <a:defRPr/>
            </a:pPr>
            <a:r>
              <a:rPr lang="en-US" altLang="ko-KR" sz="800"/>
              <a:t>NO</a:t>
            </a:r>
          </a:p>
        </p:txBody>
      </p:sp>
      <p:cxnSp>
        <p:nvCxnSpPr>
          <p:cNvPr id="281" name="직선 화살표 연결선 280"/>
          <p:cNvCxnSpPr>
            <a:stCxn id="273" idx="2"/>
            <a:endCxn id="276" idx="0"/>
          </p:cNvCxnSpPr>
          <p:nvPr/>
        </p:nvCxnSpPr>
        <p:spPr>
          <a:xfrm rot="16200000" flipH="1">
            <a:off x="6635232" y="5662766"/>
            <a:ext cx="429079"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82" name="직사각형 281"/>
          <p:cNvSpPr/>
          <p:nvPr/>
        </p:nvSpPr>
        <p:spPr>
          <a:xfrm>
            <a:off x="9408415" y="2355474"/>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취소</a:t>
            </a:r>
            <a:r>
              <a:rPr lang="en-US" altLang="ko-KR" sz="1000">
                <a:solidFill>
                  <a:schemeClr val="dk1"/>
                </a:solidFill>
              </a:rPr>
              <a:t>(button)</a:t>
            </a:r>
          </a:p>
        </p:txBody>
      </p:sp>
      <p:sp>
        <p:nvSpPr>
          <p:cNvPr id="283" name="순서도: 판단 282"/>
          <p:cNvSpPr/>
          <p:nvPr/>
        </p:nvSpPr>
        <p:spPr>
          <a:xfrm>
            <a:off x="8976361" y="3310951"/>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a:t>
            </a:r>
            <a:r>
              <a:rPr lang="en-US" altLang="en-US" sz="800">
                <a:solidFill>
                  <a:schemeClr val="dk1"/>
                </a:solidFill>
              </a:rPr>
              <a:t>TrainerMypageSnsViewOkAction</a:t>
            </a:r>
            <a:r>
              <a:rPr lang="en-US" altLang="ko-KR" sz="800">
                <a:solidFill>
                  <a:schemeClr val="dk1"/>
                </a:solidFill>
              </a:rPr>
              <a:t>.java</a:t>
            </a:r>
          </a:p>
        </p:txBody>
      </p:sp>
      <p:pic>
        <p:nvPicPr>
          <p:cNvPr id="284" name="그림 78" descr="모니터, 컴퓨터이(가) 표시된 사진  자동 생성된 설명"/>
          <p:cNvPicPr>
            <a:picLocks noChangeAspect="1"/>
          </p:cNvPicPr>
          <p:nvPr/>
        </p:nvPicPr>
        <p:blipFill rotWithShape="1">
          <a:blip r:embed="rId4"/>
          <a:stretch>
            <a:fillRect/>
          </a:stretch>
        </p:blipFill>
        <p:spPr>
          <a:xfrm>
            <a:off x="10642035" y="3407344"/>
            <a:ext cx="439025" cy="544395"/>
          </a:xfrm>
          <a:prstGeom prst="rect">
            <a:avLst/>
          </a:prstGeom>
        </p:spPr>
      </p:pic>
      <p:cxnSp>
        <p:nvCxnSpPr>
          <p:cNvPr id="285" name="직선 화살표 연결선 284"/>
          <p:cNvCxnSpPr/>
          <p:nvPr/>
        </p:nvCxnSpPr>
        <p:spPr>
          <a:xfrm>
            <a:off x="10272523" y="3670996"/>
            <a:ext cx="369512" cy="8545"/>
          </a:xfrm>
          <a:prstGeom prst="straightConnector1">
            <a:avLst/>
          </a:prstGeom>
          <a:ln>
            <a:solidFill>
              <a:schemeClr val="dk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86" name="직선 화살표 연결선 285"/>
          <p:cNvCxnSpPr/>
          <p:nvPr/>
        </p:nvCxnSpPr>
        <p:spPr>
          <a:xfrm rot="16200000" flipH="1">
            <a:off x="8920004" y="2966558"/>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87" name="직사각형 82"/>
          <p:cNvSpPr/>
          <p:nvPr/>
        </p:nvSpPr>
        <p:spPr>
          <a:xfrm>
            <a:off x="9466686" y="2812451"/>
            <a:ext cx="1093873" cy="224119"/>
          </a:xfrm>
          <a:prstGeom prst="rect">
            <a:avLst/>
          </a:prstGeom>
        </p:spPr>
        <p:txBody>
          <a:bodyPr wrap="square">
            <a:spAutoFit/>
          </a:bodyPr>
          <a:lstStyle/>
          <a:p>
            <a:pPr lvl="0">
              <a:defRPr/>
            </a:pPr>
            <a:r>
              <a:rPr lang="en-US" altLang="ko-KR" sz="900">
                <a:solidFill>
                  <a:srgbClr val="42C7F1"/>
                </a:solidFill>
              </a:rPr>
              <a:t>TrainerId</a:t>
            </a:r>
          </a:p>
        </p:txBody>
      </p:sp>
      <p:sp>
        <p:nvSpPr>
          <p:cNvPr id="288" name="순서도: 문서 287"/>
          <p:cNvSpPr/>
          <p:nvPr/>
        </p:nvSpPr>
        <p:spPr>
          <a:xfrm>
            <a:off x="10164509" y="4949156"/>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sns.jsp</a:t>
            </a:r>
          </a:p>
        </p:txBody>
      </p:sp>
      <p:sp>
        <p:nvSpPr>
          <p:cNvPr id="289" name="순서도: 문서 288"/>
          <p:cNvSpPr/>
          <p:nvPr/>
        </p:nvSpPr>
        <p:spPr>
          <a:xfrm>
            <a:off x="9070636" y="4949156"/>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290" name="직선 화살표 연결선 289"/>
          <p:cNvCxnSpPr/>
          <p:nvPr/>
        </p:nvCxnSpPr>
        <p:spPr>
          <a:xfrm rot="5400000">
            <a:off x="9174385" y="4481097"/>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91" name="직선 화살표 연결선 290"/>
          <p:cNvCxnSpPr/>
          <p:nvPr/>
        </p:nvCxnSpPr>
        <p:spPr>
          <a:xfrm rot="5400000">
            <a:off x="9633443" y="4310076"/>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92" name="직사각형 82"/>
          <p:cNvSpPr/>
          <p:nvPr/>
        </p:nvSpPr>
        <p:spPr>
          <a:xfrm>
            <a:off x="9070636" y="4373375"/>
            <a:ext cx="1093873" cy="215444"/>
          </a:xfrm>
          <a:prstGeom prst="rect">
            <a:avLst/>
          </a:prstGeom>
        </p:spPr>
        <p:txBody>
          <a:bodyPr wrap="square">
            <a:spAutoFit/>
          </a:bodyPr>
          <a:lstStyle/>
          <a:p>
            <a:pPr lvl="0">
              <a:defRPr/>
            </a:pPr>
            <a:r>
              <a:rPr lang="en-US" altLang="ko-KR" sz="800"/>
              <a:t>NO</a:t>
            </a:r>
          </a:p>
        </p:txBody>
      </p:sp>
      <p:sp>
        <p:nvSpPr>
          <p:cNvPr id="293" name="직사각형 82"/>
          <p:cNvSpPr/>
          <p:nvPr/>
        </p:nvSpPr>
        <p:spPr>
          <a:xfrm>
            <a:off x="10402803" y="3923318"/>
            <a:ext cx="1093873" cy="215444"/>
          </a:xfrm>
          <a:prstGeom prst="rect">
            <a:avLst/>
          </a:prstGeom>
        </p:spPr>
        <p:txBody>
          <a:bodyPr wrap="square">
            <a:spAutoFit/>
          </a:bodyPr>
          <a:lstStyle/>
          <a:p>
            <a:pPr lvl="0">
              <a:defRPr/>
            </a:pPr>
            <a:r>
              <a:rPr lang="en-US" altLang="ko-KR" sz="800"/>
              <a:t>DG_TRAINER</a:t>
            </a:r>
          </a:p>
        </p:txBody>
      </p:sp>
      <p:sp>
        <p:nvSpPr>
          <p:cNvPr id="294" name="직사각형 82"/>
          <p:cNvSpPr/>
          <p:nvPr/>
        </p:nvSpPr>
        <p:spPr>
          <a:xfrm>
            <a:off x="10314611" y="4426473"/>
            <a:ext cx="1093873" cy="215444"/>
          </a:xfrm>
          <a:prstGeom prst="rect">
            <a:avLst/>
          </a:prstGeom>
        </p:spPr>
        <p:txBody>
          <a:bodyPr wrap="square">
            <a:spAutoFit/>
          </a:bodyPr>
          <a:lstStyle/>
          <a:p>
            <a:pPr lvl="0">
              <a:defRPr/>
            </a:pPr>
            <a:r>
              <a:rPr lang="en-US" altLang="ko-KR" sz="800"/>
              <a:t>YES</a:t>
            </a:r>
          </a:p>
        </p:txBody>
      </p:sp>
      <p:cxnSp>
        <p:nvCxnSpPr>
          <p:cNvPr id="295" name="직선 화살표 연결선 294"/>
          <p:cNvCxnSpPr>
            <a:stCxn id="259" idx="2"/>
            <a:endCxn id="260" idx="0"/>
          </p:cNvCxnSpPr>
          <p:nvPr/>
        </p:nvCxnSpPr>
        <p:spPr>
          <a:xfrm rot="5400000">
            <a:off x="6555977" y="2834845"/>
            <a:ext cx="448218" cy="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7171485"/>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 </a:t>
            </a:r>
            <a:r>
              <a:rPr lang="ko-KR" altLang="en-US"/>
              <a:t>트레이너 환전하기</a:t>
            </a:r>
          </a:p>
        </p:txBody>
      </p:sp>
      <p:graphicFrame>
        <p:nvGraphicFramePr>
          <p:cNvPr id="3" name="표 2"/>
          <p:cNvGraphicFramePr>
            <a:graphicFrameLocks noGrp="1"/>
          </p:cNvGraphicFramePr>
          <p:nvPr/>
        </p:nvGraphicFramePr>
        <p:xfrm>
          <a:off x="496448" y="1539614"/>
          <a:ext cx="10872008" cy="5201800"/>
        </p:xfrm>
        <a:graphic>
          <a:graphicData uri="http://schemas.openxmlformats.org/drawingml/2006/table">
            <a:tbl>
              <a:tblPr>
                <a:tableStyleId>{5C22544A-7EE6-4342-B048-85BDC9FD1C3A}</a:tableStyleId>
              </a:tblPr>
              <a:tblGrid>
                <a:gridCol w="1207003"/>
                <a:gridCol w="2880359"/>
                <a:gridCol w="3096387"/>
                <a:gridCol w="3688259"/>
              </a:tblGrid>
              <a:tr h="450198">
                <a:tc rowSpan="2">
                  <a:txBody>
                    <a:bodyPr/>
                    <a:lstStyle/>
                    <a:p>
                      <a:pPr algn="ctr" latinLnBrk="1">
                        <a:defRPr/>
                      </a:pPr>
                      <a:r>
                        <a:rPr lang="en-US" altLang="ko-KR" sz="1000" b="1">
                          <a:solidFill>
                            <a:schemeClr val="tx1"/>
                          </a:solidFill>
                        </a:rPr>
                        <a:t>Tpay</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lvl="0">
                        <a:defRPr/>
                      </a:pPr>
                      <a:r>
                        <a:rPr lang="en-US" altLang="ko-KR" sz="1000" b="1">
                          <a:solidFill>
                            <a:schemeClr val="tx1"/>
                          </a:solidFill>
                        </a:rPr>
                        <a:t>1 STEP. </a:t>
                      </a:r>
                      <a:r>
                        <a:rPr lang="ko-KR" altLang="en-US" sz="1000"/>
                        <a:t>트레이너 환전하기</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2 STEP. </a:t>
                      </a:r>
                      <a:r>
                        <a:rPr lang="ko-KR" altLang="en-US" sz="1000"/>
                        <a:t>트레이너 환전하기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3 STEP. </a:t>
                      </a:r>
                      <a:r>
                        <a:rPr lang="ko-KR" altLang="en-US" sz="1000"/>
                        <a:t>트레이너 환전하기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r>
              <a:tr h="4751602">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en-US" altLang="ko-KR"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en-US" altLang="ko-KR"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en-US" altLang="ko-KR"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r>
            </a:tbl>
          </a:graphicData>
        </a:graphic>
      </p:graphicFrame>
      <p:sp>
        <p:nvSpPr>
          <p:cNvPr id="139" name="TextBox 138"/>
          <p:cNvSpPr txBox="1"/>
          <p:nvPr/>
        </p:nvSpPr>
        <p:spPr>
          <a:xfrm>
            <a:off x="11780252" y="106980"/>
            <a:ext cx="322213" cy="230832"/>
          </a:xfrm>
          <a:prstGeom prst="rect">
            <a:avLst/>
          </a:prstGeom>
          <a:noFill/>
        </p:spPr>
        <p:txBody>
          <a:bodyPr wrap="none">
            <a:spAutoFit/>
          </a:bodyPr>
          <a:lstStyle/>
          <a:p>
            <a:pPr lvl="0">
              <a:defRPr/>
            </a:pPr>
            <a:fld id="{944918D1-1C8F-48E6-92D4-4089F97E8793}" type="slidenum">
              <a:rPr lang="en-US" altLang="en-US" sz="900"/>
              <a:pPr lvl="0">
                <a:defRPr/>
              </a:pPr>
              <a:t>44</a:t>
            </a:fld>
            <a:endParaRPr lang="en-US" altLang="en-US" sz="900"/>
          </a:p>
        </p:txBody>
      </p:sp>
      <p:sp>
        <p:nvSpPr>
          <p:cNvPr id="156" name="순서도: 수행의 시작/종료 5"/>
          <p:cNvSpPr/>
          <p:nvPr/>
        </p:nvSpPr>
        <p:spPr>
          <a:xfrm>
            <a:off x="2828591" y="2145682"/>
            <a:ext cx="1224153" cy="370006"/>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Tpay.jsp</a:t>
            </a:r>
          </a:p>
        </p:txBody>
      </p:sp>
      <p:sp>
        <p:nvSpPr>
          <p:cNvPr id="210" name="직사각형 209"/>
          <p:cNvSpPr/>
          <p:nvPr/>
        </p:nvSpPr>
        <p:spPr>
          <a:xfrm>
            <a:off x="1730454" y="4394768"/>
            <a:ext cx="1098137" cy="764535"/>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환전할 금액을 선택해주세요</a:t>
            </a:r>
          </a:p>
        </p:txBody>
      </p:sp>
      <p:sp>
        <p:nvSpPr>
          <p:cNvPr id="211" name="직사각형 210"/>
          <p:cNvSpPr/>
          <p:nvPr/>
        </p:nvSpPr>
        <p:spPr>
          <a:xfrm>
            <a:off x="2027491" y="4993428"/>
            <a:ext cx="504063" cy="138090"/>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ko-KR" altLang="en-US" sz="800">
                <a:solidFill>
                  <a:schemeClr val="dk1"/>
                </a:solidFill>
              </a:rPr>
              <a:t>확인</a:t>
            </a:r>
          </a:p>
        </p:txBody>
      </p:sp>
      <p:sp>
        <p:nvSpPr>
          <p:cNvPr id="260" name="순서도: 데이터 259"/>
          <p:cNvSpPr/>
          <p:nvPr/>
        </p:nvSpPr>
        <p:spPr>
          <a:xfrm>
            <a:off x="2531554" y="2902489"/>
            <a:ext cx="972121" cy="526510"/>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choiceCoin(input,label)</a:t>
            </a:r>
          </a:p>
        </p:txBody>
      </p:sp>
      <p:cxnSp>
        <p:nvCxnSpPr>
          <p:cNvPr id="261" name="직선 화살표 연결선 260"/>
          <p:cNvCxnSpPr/>
          <p:nvPr/>
        </p:nvCxnSpPr>
        <p:spPr>
          <a:xfrm>
            <a:off x="-744855" y="1253934"/>
            <a:ext cx="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62" name="순서도: 데이터 261"/>
          <p:cNvSpPr/>
          <p:nvPr/>
        </p:nvSpPr>
        <p:spPr>
          <a:xfrm>
            <a:off x="3503676" y="2902489"/>
            <a:ext cx="936117" cy="526510"/>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InputCoin(input)</a:t>
            </a:r>
          </a:p>
        </p:txBody>
      </p:sp>
      <p:sp>
        <p:nvSpPr>
          <p:cNvPr id="263" name="직사각형 262"/>
          <p:cNvSpPr/>
          <p:nvPr/>
        </p:nvSpPr>
        <p:spPr>
          <a:xfrm>
            <a:off x="3377955" y="4591990"/>
            <a:ext cx="972122" cy="39301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환전하기</a:t>
            </a:r>
            <a:r>
              <a:rPr lang="en-US" altLang="ko-KR" sz="800">
                <a:solidFill>
                  <a:schemeClr val="dk1"/>
                </a:solidFill>
              </a:rPr>
              <a:t>(button)</a:t>
            </a:r>
          </a:p>
        </p:txBody>
      </p:sp>
      <p:cxnSp>
        <p:nvCxnSpPr>
          <p:cNvPr id="265" name="직선 화살표 연결선 264"/>
          <p:cNvCxnSpPr>
            <a:stCxn id="262" idx="3"/>
            <a:endCxn id="263" idx="0"/>
          </p:cNvCxnSpPr>
          <p:nvPr/>
        </p:nvCxnSpPr>
        <p:spPr>
          <a:xfrm rot="5400000">
            <a:off x="3289574" y="4003441"/>
            <a:ext cx="1162990" cy="1410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66" name="직선 화살표 연결선 265"/>
          <p:cNvCxnSpPr>
            <a:stCxn id="260" idx="5"/>
            <a:endCxn id="263" idx="1"/>
          </p:cNvCxnSpPr>
          <p:nvPr/>
        </p:nvCxnSpPr>
        <p:spPr>
          <a:xfrm rot="5400000">
            <a:off x="2580832" y="3962867"/>
            <a:ext cx="1622754" cy="28509"/>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67" name="직사각형 82"/>
          <p:cNvSpPr/>
          <p:nvPr/>
        </p:nvSpPr>
        <p:spPr>
          <a:xfrm>
            <a:off x="3789035" y="3693383"/>
            <a:ext cx="1093873" cy="242256"/>
          </a:xfrm>
          <a:prstGeom prst="rect">
            <a:avLst/>
          </a:prstGeom>
        </p:spPr>
        <p:txBody>
          <a:bodyPr wrap="square">
            <a:spAutoFit/>
          </a:bodyPr>
          <a:lstStyle/>
          <a:p>
            <a:pPr lvl="0">
              <a:defRPr/>
            </a:pPr>
            <a:r>
              <a:rPr lang="en-US" altLang="ko-KR" sz="1000">
                <a:solidFill>
                  <a:srgbClr val="42C7F1"/>
                </a:solidFill>
              </a:rPr>
              <a:t>choiceInput</a:t>
            </a:r>
          </a:p>
        </p:txBody>
      </p:sp>
      <p:sp>
        <p:nvSpPr>
          <p:cNvPr id="268" name="직사각형 82"/>
          <p:cNvSpPr/>
          <p:nvPr/>
        </p:nvSpPr>
        <p:spPr>
          <a:xfrm>
            <a:off x="2531554" y="3693383"/>
            <a:ext cx="1093873" cy="242256"/>
          </a:xfrm>
          <a:prstGeom prst="rect">
            <a:avLst/>
          </a:prstGeom>
        </p:spPr>
        <p:txBody>
          <a:bodyPr wrap="square">
            <a:spAutoFit/>
          </a:bodyPr>
          <a:lstStyle/>
          <a:p>
            <a:pPr lvl="0">
              <a:defRPr/>
            </a:pPr>
            <a:r>
              <a:rPr lang="en-US" altLang="ko-KR" sz="1000">
                <a:solidFill>
                  <a:srgbClr val="42C7F1"/>
                </a:solidFill>
              </a:rPr>
              <a:t>choiceRadio</a:t>
            </a:r>
          </a:p>
        </p:txBody>
      </p:sp>
      <p:cxnSp>
        <p:nvCxnSpPr>
          <p:cNvPr id="270" name="직선 화살표 연결선 269"/>
          <p:cNvCxnSpPr>
            <a:stCxn id="263" idx="1"/>
            <a:endCxn id="210" idx="3"/>
          </p:cNvCxnSpPr>
          <p:nvPr/>
        </p:nvCxnSpPr>
        <p:spPr>
          <a:xfrm rot="10800000">
            <a:off x="2828591" y="4777036"/>
            <a:ext cx="549363" cy="11463"/>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71" name="직사각형 82"/>
          <p:cNvSpPr/>
          <p:nvPr/>
        </p:nvSpPr>
        <p:spPr>
          <a:xfrm>
            <a:off x="2877861" y="4484384"/>
            <a:ext cx="1093873" cy="215444"/>
          </a:xfrm>
          <a:prstGeom prst="rect">
            <a:avLst/>
          </a:prstGeom>
        </p:spPr>
        <p:txBody>
          <a:bodyPr wrap="square">
            <a:spAutoFit/>
          </a:bodyPr>
          <a:lstStyle/>
          <a:p>
            <a:pPr lvl="0">
              <a:defRPr/>
            </a:pPr>
            <a:r>
              <a:rPr lang="en-US" altLang="ko-KR" sz="800"/>
              <a:t>NO</a:t>
            </a:r>
          </a:p>
        </p:txBody>
      </p:sp>
      <p:sp>
        <p:nvSpPr>
          <p:cNvPr id="272" name="직사각형 82"/>
          <p:cNvSpPr/>
          <p:nvPr/>
        </p:nvSpPr>
        <p:spPr>
          <a:xfrm>
            <a:off x="2971472" y="5271187"/>
            <a:ext cx="1093874" cy="215444"/>
          </a:xfrm>
          <a:prstGeom prst="rect">
            <a:avLst/>
          </a:prstGeom>
        </p:spPr>
        <p:txBody>
          <a:bodyPr wrap="square">
            <a:spAutoFit/>
          </a:bodyPr>
          <a:lstStyle/>
          <a:p>
            <a:pPr lvl="0">
              <a:defRPr/>
            </a:pPr>
            <a:r>
              <a:rPr lang="en-US" altLang="ko-KR" sz="800"/>
              <a:t>YES</a:t>
            </a:r>
          </a:p>
        </p:txBody>
      </p:sp>
      <p:cxnSp>
        <p:nvCxnSpPr>
          <p:cNvPr id="273" name="직선 화살표 연결선 272"/>
          <p:cNvCxnSpPr>
            <a:stCxn id="156" idx="1"/>
          </p:cNvCxnSpPr>
          <p:nvPr/>
        </p:nvCxnSpPr>
        <p:spPr>
          <a:xfrm rot="16200000" flipH="1">
            <a:off x="2542689" y="2616587"/>
            <a:ext cx="571804"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74" name="직선 화살표 연결선 273"/>
          <p:cNvCxnSpPr>
            <a:endCxn id="262" idx="0"/>
          </p:cNvCxnSpPr>
          <p:nvPr/>
        </p:nvCxnSpPr>
        <p:spPr>
          <a:xfrm rot="16200000" flipH="1">
            <a:off x="3773143" y="2610286"/>
            <a:ext cx="571805" cy="1260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76" name="순서도: 판단 275"/>
          <p:cNvSpPr/>
          <p:nvPr/>
        </p:nvSpPr>
        <p:spPr>
          <a:xfrm>
            <a:off x="2642724" y="5644398"/>
            <a:ext cx="1437024" cy="501705"/>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nextStep()</a:t>
            </a:r>
          </a:p>
        </p:txBody>
      </p:sp>
      <p:cxnSp>
        <p:nvCxnSpPr>
          <p:cNvPr id="277" name="직선 화살표 연결선 276"/>
          <p:cNvCxnSpPr>
            <a:stCxn id="263" idx="1"/>
            <a:endCxn id="276" idx="0"/>
          </p:cNvCxnSpPr>
          <p:nvPr/>
        </p:nvCxnSpPr>
        <p:spPr>
          <a:xfrm rot="5400000">
            <a:off x="2941646" y="5208089"/>
            <a:ext cx="855899" cy="16719"/>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78" name="직사각형 82"/>
          <p:cNvSpPr/>
          <p:nvPr/>
        </p:nvSpPr>
        <p:spPr>
          <a:xfrm>
            <a:off x="6377167" y="5159303"/>
            <a:ext cx="1093873" cy="548097"/>
          </a:xfrm>
          <a:prstGeom prst="rect">
            <a:avLst/>
          </a:prstGeom>
        </p:spPr>
        <p:txBody>
          <a:bodyPr wrap="square">
            <a:spAutoFit/>
          </a:bodyPr>
          <a:lstStyle/>
          <a:p>
            <a:pPr lvl="0">
              <a:defRPr/>
            </a:pPr>
            <a:r>
              <a:rPr lang="en-US" altLang="ko-KR" sz="1000">
                <a:solidFill>
                  <a:srgbClr val="42C7F1"/>
                </a:solidFill>
              </a:rPr>
              <a:t>choiceCoin,Pw,bankName,</a:t>
            </a:r>
            <a:r>
              <a:rPr lang="ko-KR" altLang="en-US" sz="1000">
                <a:solidFill>
                  <a:srgbClr val="42C7F1"/>
                </a:solidFill>
              </a:rPr>
              <a:t>계좌번호</a:t>
            </a:r>
          </a:p>
        </p:txBody>
      </p:sp>
      <p:sp>
        <p:nvSpPr>
          <p:cNvPr id="279" name="평행 사변형 278"/>
          <p:cNvSpPr/>
          <p:nvPr/>
        </p:nvSpPr>
        <p:spPr>
          <a:xfrm>
            <a:off x="5507164" y="2299661"/>
            <a:ext cx="1368171" cy="432054"/>
          </a:xfrm>
          <a:prstGeom prst="parallelogram">
            <a:avLst>
              <a:gd name="adj" fmla="val 25000"/>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은행명</a:t>
            </a:r>
            <a:r>
              <a:rPr lang="en-US" altLang="ko-KR" sz="800">
                <a:solidFill>
                  <a:schemeClr val="dk1"/>
                </a:solidFill>
              </a:rPr>
              <a:t>(input)</a:t>
            </a:r>
          </a:p>
        </p:txBody>
      </p:sp>
      <p:sp>
        <p:nvSpPr>
          <p:cNvPr id="280" name="평행 사변형 279"/>
          <p:cNvSpPr/>
          <p:nvPr/>
        </p:nvSpPr>
        <p:spPr>
          <a:xfrm>
            <a:off x="5459539" y="2996945"/>
            <a:ext cx="1368171" cy="432054"/>
          </a:xfrm>
          <a:prstGeom prst="parallelogram">
            <a:avLst>
              <a:gd name="adj" fmla="val 25000"/>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계좌번호</a:t>
            </a:r>
            <a:r>
              <a:rPr lang="en-US" altLang="ko-KR" sz="800">
                <a:solidFill>
                  <a:schemeClr val="dk1"/>
                </a:solidFill>
              </a:rPr>
              <a:t>(</a:t>
            </a:r>
            <a:r>
              <a:rPr lang="ko-KR" altLang="en-US" sz="800">
                <a:solidFill>
                  <a:schemeClr val="dk1"/>
                </a:solidFill>
              </a:rPr>
              <a:t> </a:t>
            </a:r>
            <a:r>
              <a:rPr lang="en-US" altLang="ko-KR" sz="800">
                <a:solidFill>
                  <a:schemeClr val="dk1"/>
                </a:solidFill>
              </a:rPr>
              <a:t>input)</a:t>
            </a:r>
          </a:p>
        </p:txBody>
      </p:sp>
      <p:sp>
        <p:nvSpPr>
          <p:cNvPr id="281" name="평행 사변형 280"/>
          <p:cNvSpPr/>
          <p:nvPr/>
        </p:nvSpPr>
        <p:spPr>
          <a:xfrm>
            <a:off x="5411914" y="3693383"/>
            <a:ext cx="1368171" cy="432054"/>
          </a:xfrm>
          <a:prstGeom prst="parallelogram">
            <a:avLst>
              <a:gd name="adj" fmla="val 25000"/>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Password(input)</a:t>
            </a:r>
          </a:p>
        </p:txBody>
      </p:sp>
      <p:sp>
        <p:nvSpPr>
          <p:cNvPr id="282" name="직사각형 281"/>
          <p:cNvSpPr/>
          <p:nvPr/>
        </p:nvSpPr>
        <p:spPr>
          <a:xfrm>
            <a:off x="6312027" y="4625803"/>
            <a:ext cx="1224153" cy="436670"/>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환전하기</a:t>
            </a:r>
            <a:r>
              <a:rPr lang="en-US" altLang="ko-KR" sz="800">
                <a:solidFill>
                  <a:schemeClr val="dk1"/>
                </a:solidFill>
              </a:rPr>
              <a:t>(button)</a:t>
            </a:r>
          </a:p>
        </p:txBody>
      </p:sp>
      <p:sp>
        <p:nvSpPr>
          <p:cNvPr id="283" name="순서도: 판단 282"/>
          <p:cNvSpPr/>
          <p:nvPr/>
        </p:nvSpPr>
        <p:spPr>
          <a:xfrm>
            <a:off x="6096000" y="5679807"/>
            <a:ext cx="1440180" cy="692987"/>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TrainerTpayOkAction.java</a:t>
            </a:r>
          </a:p>
        </p:txBody>
      </p:sp>
      <p:sp>
        <p:nvSpPr>
          <p:cNvPr id="284" name="직사각형 283"/>
          <p:cNvSpPr/>
          <p:nvPr/>
        </p:nvSpPr>
        <p:spPr>
          <a:xfrm>
            <a:off x="4727829" y="4625804"/>
            <a:ext cx="1204623" cy="436669"/>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뒤로가기</a:t>
            </a:r>
            <a:r>
              <a:rPr lang="en-US" altLang="ko-KR" sz="800">
                <a:solidFill>
                  <a:schemeClr val="dk1"/>
                </a:solidFill>
              </a:rPr>
              <a:t>(button)</a:t>
            </a:r>
          </a:p>
        </p:txBody>
      </p:sp>
      <p:sp>
        <p:nvSpPr>
          <p:cNvPr id="286" name="순서도: 판단 285"/>
          <p:cNvSpPr/>
          <p:nvPr/>
        </p:nvSpPr>
        <p:spPr>
          <a:xfrm>
            <a:off x="4655820" y="5679807"/>
            <a:ext cx="1440180" cy="692987"/>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backstep()</a:t>
            </a:r>
          </a:p>
        </p:txBody>
      </p:sp>
      <p:cxnSp>
        <p:nvCxnSpPr>
          <p:cNvPr id="292" name="직선 화살표 연결선 291"/>
          <p:cNvCxnSpPr>
            <a:stCxn id="279" idx="3"/>
            <a:endCxn id="280" idx="0"/>
          </p:cNvCxnSpPr>
          <p:nvPr/>
        </p:nvCxnSpPr>
        <p:spPr>
          <a:xfrm rot="16200000" flipH="1">
            <a:off x="6007819" y="2861139"/>
            <a:ext cx="265230" cy="6382"/>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93" name="직선 화살표 연결선 292"/>
          <p:cNvCxnSpPr>
            <a:stCxn id="280" idx="3"/>
            <a:endCxn id="281" idx="0"/>
          </p:cNvCxnSpPr>
          <p:nvPr/>
        </p:nvCxnSpPr>
        <p:spPr>
          <a:xfrm rot="16200000" flipH="1">
            <a:off x="5960617" y="3558000"/>
            <a:ext cx="264383" cy="6382"/>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94" name="직선 화살표 연결선 293"/>
          <p:cNvCxnSpPr>
            <a:stCxn id="281" idx="2"/>
          </p:cNvCxnSpPr>
          <p:nvPr/>
        </p:nvCxnSpPr>
        <p:spPr>
          <a:xfrm rot="5400000">
            <a:off x="6375729" y="4241757"/>
            <a:ext cx="682696" cy="18002"/>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95" name="직선 화살표 연결선 294"/>
          <p:cNvCxnSpPr>
            <a:stCxn id="281" idx="5"/>
          </p:cNvCxnSpPr>
          <p:nvPr/>
        </p:nvCxnSpPr>
        <p:spPr>
          <a:xfrm rot="5400000">
            <a:off x="5124575" y="4250759"/>
            <a:ext cx="682694"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96" name="직선 화살표 연결선 295"/>
          <p:cNvCxnSpPr>
            <a:stCxn id="282" idx="2"/>
            <a:endCxn id="282" idx="2"/>
          </p:cNvCxnSpPr>
          <p:nvPr/>
        </p:nvCxnSpPr>
        <p:spPr>
          <a:xfrm rot="10800000">
            <a:off x="6924103" y="5062473"/>
            <a:ext cx="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97" name="직선 화살표 연결선 296"/>
          <p:cNvCxnSpPr/>
          <p:nvPr/>
        </p:nvCxnSpPr>
        <p:spPr>
          <a:xfrm rot="16200000" flipH="1">
            <a:off x="5895639" y="5478862"/>
            <a:ext cx="832776"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98" name="직선 화살표 연결선 297"/>
          <p:cNvCxnSpPr>
            <a:stCxn id="284" idx="1"/>
          </p:cNvCxnSpPr>
          <p:nvPr/>
        </p:nvCxnSpPr>
        <p:spPr>
          <a:xfrm rot="16200000" flipH="1">
            <a:off x="4157637" y="5414329"/>
            <a:ext cx="114038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300" name="순서도: 판단 299"/>
          <p:cNvSpPr/>
          <p:nvPr/>
        </p:nvSpPr>
        <p:spPr>
          <a:xfrm>
            <a:off x="8861478" y="2145682"/>
            <a:ext cx="1440180" cy="692987"/>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TrainerTpayOkAction.java</a:t>
            </a:r>
          </a:p>
        </p:txBody>
      </p:sp>
      <p:sp>
        <p:nvSpPr>
          <p:cNvPr id="301" name="직사각형 82"/>
          <p:cNvSpPr/>
          <p:nvPr/>
        </p:nvSpPr>
        <p:spPr>
          <a:xfrm>
            <a:off x="8487696" y="2191939"/>
            <a:ext cx="1093872" cy="215444"/>
          </a:xfrm>
          <a:prstGeom prst="rect">
            <a:avLst/>
          </a:prstGeom>
        </p:spPr>
        <p:txBody>
          <a:bodyPr wrap="square">
            <a:spAutoFit/>
          </a:bodyPr>
          <a:lstStyle/>
          <a:p>
            <a:pPr lvl="0">
              <a:defRPr/>
            </a:pPr>
            <a:r>
              <a:rPr lang="en-US" altLang="ko-KR" sz="800"/>
              <a:t>NO</a:t>
            </a:r>
          </a:p>
        </p:txBody>
      </p:sp>
      <p:sp>
        <p:nvSpPr>
          <p:cNvPr id="302" name="순서도: 문서 301"/>
          <p:cNvSpPr/>
          <p:nvPr/>
        </p:nvSpPr>
        <p:spPr>
          <a:xfrm>
            <a:off x="7824216" y="2292585"/>
            <a:ext cx="648081" cy="401030"/>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sp>
        <p:nvSpPr>
          <p:cNvPr id="303" name="순서도: 판단 302"/>
          <p:cNvSpPr/>
          <p:nvPr/>
        </p:nvSpPr>
        <p:spPr>
          <a:xfrm>
            <a:off x="9928276" y="3082506"/>
            <a:ext cx="1440180" cy="692987"/>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CheckPw(Pw)</a:t>
            </a:r>
          </a:p>
        </p:txBody>
      </p:sp>
      <p:sp>
        <p:nvSpPr>
          <p:cNvPr id="304" name="직사각형 82"/>
          <p:cNvSpPr/>
          <p:nvPr/>
        </p:nvSpPr>
        <p:spPr>
          <a:xfrm>
            <a:off x="9754722" y="2996945"/>
            <a:ext cx="1093872" cy="215444"/>
          </a:xfrm>
          <a:prstGeom prst="rect">
            <a:avLst/>
          </a:prstGeom>
        </p:spPr>
        <p:txBody>
          <a:bodyPr wrap="square">
            <a:spAutoFit/>
          </a:bodyPr>
          <a:lstStyle/>
          <a:p>
            <a:pPr lvl="0">
              <a:defRPr/>
            </a:pPr>
            <a:r>
              <a:rPr lang="en-US" altLang="ko-KR" sz="800"/>
              <a:t>NO</a:t>
            </a:r>
          </a:p>
        </p:txBody>
      </p:sp>
      <p:sp>
        <p:nvSpPr>
          <p:cNvPr id="305" name="순서도: 문서 304"/>
          <p:cNvSpPr/>
          <p:nvPr/>
        </p:nvSpPr>
        <p:spPr>
          <a:xfrm>
            <a:off x="7808816" y="3228485"/>
            <a:ext cx="648081" cy="401030"/>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Tpay.jsp</a:t>
            </a:r>
          </a:p>
        </p:txBody>
      </p:sp>
      <p:sp>
        <p:nvSpPr>
          <p:cNvPr id="307" name="직사각형 306"/>
          <p:cNvSpPr/>
          <p:nvPr/>
        </p:nvSpPr>
        <p:spPr>
          <a:xfrm>
            <a:off x="8780469" y="3103882"/>
            <a:ext cx="801099" cy="6525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비밀번호가 틀렸습니다</a:t>
            </a:r>
          </a:p>
        </p:txBody>
      </p:sp>
      <p:sp>
        <p:nvSpPr>
          <p:cNvPr id="308" name="직사각형 307"/>
          <p:cNvSpPr/>
          <p:nvPr/>
        </p:nvSpPr>
        <p:spPr>
          <a:xfrm>
            <a:off x="8928987" y="3561191"/>
            <a:ext cx="504063" cy="138090"/>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ko-KR" altLang="en-US" sz="800">
                <a:solidFill>
                  <a:schemeClr val="dk1"/>
                </a:solidFill>
              </a:rPr>
              <a:t>확인</a:t>
            </a:r>
          </a:p>
        </p:txBody>
      </p:sp>
      <p:sp>
        <p:nvSpPr>
          <p:cNvPr id="311" name="순서도: 판단 310"/>
          <p:cNvSpPr/>
          <p:nvPr/>
        </p:nvSpPr>
        <p:spPr>
          <a:xfrm>
            <a:off x="9928275" y="4278152"/>
            <a:ext cx="1440180" cy="692987"/>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Tpay(ssesionId,pw,choiceCoin)</a:t>
            </a:r>
          </a:p>
        </p:txBody>
      </p:sp>
      <p:sp>
        <p:nvSpPr>
          <p:cNvPr id="312" name="직사각형 82"/>
          <p:cNvSpPr/>
          <p:nvPr/>
        </p:nvSpPr>
        <p:spPr>
          <a:xfrm>
            <a:off x="9754721" y="4192591"/>
            <a:ext cx="1093872" cy="215444"/>
          </a:xfrm>
          <a:prstGeom prst="rect">
            <a:avLst/>
          </a:prstGeom>
        </p:spPr>
        <p:txBody>
          <a:bodyPr wrap="square">
            <a:spAutoFit/>
          </a:bodyPr>
          <a:lstStyle/>
          <a:p>
            <a:pPr lvl="0">
              <a:defRPr/>
            </a:pPr>
            <a:r>
              <a:rPr lang="en-US" altLang="ko-KR" sz="800"/>
              <a:t>NO</a:t>
            </a:r>
          </a:p>
        </p:txBody>
      </p:sp>
      <p:sp>
        <p:nvSpPr>
          <p:cNvPr id="313" name="순서도: 문서 312"/>
          <p:cNvSpPr/>
          <p:nvPr/>
        </p:nvSpPr>
        <p:spPr>
          <a:xfrm>
            <a:off x="7808816" y="4424131"/>
            <a:ext cx="648081" cy="401030"/>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Tpay.jsp</a:t>
            </a:r>
          </a:p>
        </p:txBody>
      </p:sp>
      <p:sp>
        <p:nvSpPr>
          <p:cNvPr id="314" name="직사각형 313"/>
          <p:cNvSpPr/>
          <p:nvPr/>
        </p:nvSpPr>
        <p:spPr>
          <a:xfrm>
            <a:off x="8780468" y="4299528"/>
            <a:ext cx="801099" cy="6525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포인트가 부족합니다</a:t>
            </a:r>
          </a:p>
        </p:txBody>
      </p:sp>
      <p:sp>
        <p:nvSpPr>
          <p:cNvPr id="315" name="직사각형 314"/>
          <p:cNvSpPr/>
          <p:nvPr/>
        </p:nvSpPr>
        <p:spPr>
          <a:xfrm>
            <a:off x="8928986" y="4756837"/>
            <a:ext cx="504063" cy="138090"/>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ko-KR" altLang="en-US" sz="800">
                <a:solidFill>
                  <a:schemeClr val="dk1"/>
                </a:solidFill>
              </a:rPr>
              <a:t>확인</a:t>
            </a:r>
          </a:p>
        </p:txBody>
      </p:sp>
      <p:sp>
        <p:nvSpPr>
          <p:cNvPr id="316" name="순서도: 판단 315"/>
          <p:cNvSpPr/>
          <p:nvPr/>
        </p:nvSpPr>
        <p:spPr>
          <a:xfrm>
            <a:off x="8834311" y="5159303"/>
            <a:ext cx="1467347" cy="768072"/>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TrainerMypageTpayViewCompleteAction.java</a:t>
            </a:r>
          </a:p>
        </p:txBody>
      </p:sp>
      <p:sp>
        <p:nvSpPr>
          <p:cNvPr id="317" name="직사각형 82"/>
          <p:cNvSpPr/>
          <p:nvPr/>
        </p:nvSpPr>
        <p:spPr>
          <a:xfrm>
            <a:off x="9581568" y="4844139"/>
            <a:ext cx="720090" cy="240306"/>
          </a:xfrm>
          <a:prstGeom prst="rect">
            <a:avLst/>
          </a:prstGeom>
        </p:spPr>
        <p:txBody>
          <a:bodyPr wrap="square">
            <a:spAutoFit/>
          </a:bodyPr>
          <a:lstStyle/>
          <a:p>
            <a:pPr lvl="0">
              <a:defRPr/>
            </a:pPr>
            <a:r>
              <a:rPr lang="en-US" altLang="ko-KR" sz="1000">
                <a:solidFill>
                  <a:srgbClr val="42C7F1"/>
                </a:solidFill>
              </a:rPr>
              <a:t>check</a:t>
            </a:r>
          </a:p>
        </p:txBody>
      </p:sp>
      <p:sp>
        <p:nvSpPr>
          <p:cNvPr id="318" name="직사각형 317"/>
          <p:cNvSpPr/>
          <p:nvPr/>
        </p:nvSpPr>
        <p:spPr>
          <a:xfrm>
            <a:off x="7824216" y="6026300"/>
            <a:ext cx="843972" cy="598660"/>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환전되었습니다</a:t>
            </a:r>
            <a:r>
              <a:rPr lang="en-US" altLang="ko-KR" sz="800">
                <a:solidFill>
                  <a:schemeClr val="dk1"/>
                </a:solidFill>
              </a:rPr>
              <a:t>.</a:t>
            </a:r>
          </a:p>
        </p:txBody>
      </p:sp>
      <p:sp>
        <p:nvSpPr>
          <p:cNvPr id="319" name="직사각형 318"/>
          <p:cNvSpPr/>
          <p:nvPr/>
        </p:nvSpPr>
        <p:spPr>
          <a:xfrm>
            <a:off x="8100299" y="6477569"/>
            <a:ext cx="387397" cy="108129"/>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ko-KR" altLang="en-US" sz="800">
                <a:solidFill>
                  <a:schemeClr val="dk1"/>
                </a:solidFill>
              </a:rPr>
              <a:t>확인</a:t>
            </a:r>
          </a:p>
        </p:txBody>
      </p:sp>
      <p:cxnSp>
        <p:nvCxnSpPr>
          <p:cNvPr id="320" name="직선 화살표 연결선 319"/>
          <p:cNvCxnSpPr>
            <a:stCxn id="300" idx="1"/>
            <a:endCxn id="302" idx="3"/>
          </p:cNvCxnSpPr>
          <p:nvPr/>
        </p:nvCxnSpPr>
        <p:spPr>
          <a:xfrm rot="10800000" flipV="1">
            <a:off x="8472298" y="2492175"/>
            <a:ext cx="389181" cy="925"/>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321" name="직선 화살표 연결선 320"/>
          <p:cNvCxnSpPr>
            <a:stCxn id="300" idx="3"/>
            <a:endCxn id="304" idx="2"/>
          </p:cNvCxnSpPr>
          <p:nvPr/>
        </p:nvCxnSpPr>
        <p:spPr>
          <a:xfrm rot="5400000">
            <a:off x="9941551" y="2852281"/>
            <a:ext cx="720213" cy="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323" name="직선 화살표 연결선 322"/>
          <p:cNvCxnSpPr>
            <a:stCxn id="303" idx="1"/>
            <a:endCxn id="307" idx="3"/>
          </p:cNvCxnSpPr>
          <p:nvPr/>
        </p:nvCxnSpPr>
        <p:spPr>
          <a:xfrm rot="10800000" flipV="1">
            <a:off x="9581568" y="3429000"/>
            <a:ext cx="346709" cy="115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324" name="직선 화살표 연결선 323"/>
          <p:cNvCxnSpPr>
            <a:stCxn id="307" idx="1"/>
            <a:endCxn id="305" idx="3"/>
          </p:cNvCxnSpPr>
          <p:nvPr/>
        </p:nvCxnSpPr>
        <p:spPr>
          <a:xfrm rot="10800000">
            <a:off x="8456898" y="3429000"/>
            <a:ext cx="323570" cy="115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325" name="직선 화살표 연결선 324"/>
          <p:cNvCxnSpPr>
            <a:stCxn id="311" idx="1"/>
            <a:endCxn id="314" idx="3"/>
          </p:cNvCxnSpPr>
          <p:nvPr/>
        </p:nvCxnSpPr>
        <p:spPr>
          <a:xfrm rot="10800000" flipV="1">
            <a:off x="9581567" y="4624646"/>
            <a:ext cx="346708" cy="115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326" name="직선 화살표 연결선 325"/>
          <p:cNvCxnSpPr>
            <a:stCxn id="314" idx="1"/>
            <a:endCxn id="313" idx="3"/>
          </p:cNvCxnSpPr>
          <p:nvPr/>
        </p:nvCxnSpPr>
        <p:spPr>
          <a:xfrm rot="10800000">
            <a:off x="8456896" y="4624646"/>
            <a:ext cx="323571" cy="115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328" name="직선 화살표 연결선 327"/>
          <p:cNvCxnSpPr>
            <a:endCxn id="316" idx="3"/>
          </p:cNvCxnSpPr>
          <p:nvPr/>
        </p:nvCxnSpPr>
        <p:spPr>
          <a:xfrm rot="5400000">
            <a:off x="9942569" y="5184249"/>
            <a:ext cx="718178" cy="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329" name="순서도: 문서 328"/>
          <p:cNvSpPr/>
          <p:nvPr/>
        </p:nvSpPr>
        <p:spPr>
          <a:xfrm>
            <a:off x="9248001" y="6127519"/>
            <a:ext cx="648081" cy="401030"/>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TpayComplete.jsp</a:t>
            </a:r>
          </a:p>
        </p:txBody>
      </p:sp>
      <p:cxnSp>
        <p:nvCxnSpPr>
          <p:cNvPr id="332" name="직선 화살표 연결선 331"/>
          <p:cNvCxnSpPr>
            <a:stCxn id="316" idx="2"/>
            <a:endCxn id="329" idx="0"/>
          </p:cNvCxnSpPr>
          <p:nvPr/>
        </p:nvCxnSpPr>
        <p:spPr>
          <a:xfrm rot="16200000" flipH="1">
            <a:off x="9469941" y="6025418"/>
            <a:ext cx="200144" cy="4058"/>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333" name="직선 화살표 연결선 332"/>
          <p:cNvCxnSpPr>
            <a:stCxn id="329" idx="1"/>
            <a:endCxn id="318" idx="3"/>
          </p:cNvCxnSpPr>
          <p:nvPr/>
        </p:nvCxnSpPr>
        <p:spPr>
          <a:xfrm rot="10800000">
            <a:off x="8668188" y="6325630"/>
            <a:ext cx="579814" cy="2403"/>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334" name="직사각형 82"/>
          <p:cNvSpPr/>
          <p:nvPr/>
        </p:nvSpPr>
        <p:spPr>
          <a:xfrm>
            <a:off x="9754719" y="5895250"/>
            <a:ext cx="1093874" cy="215444"/>
          </a:xfrm>
          <a:prstGeom prst="rect">
            <a:avLst/>
          </a:prstGeom>
        </p:spPr>
        <p:txBody>
          <a:bodyPr wrap="square">
            <a:spAutoFit/>
          </a:bodyPr>
          <a:lstStyle/>
          <a:p>
            <a:pPr lvl="0">
              <a:defRPr/>
            </a:pPr>
            <a:r>
              <a:rPr lang="en-US" altLang="ko-KR" sz="800"/>
              <a:t>YES</a:t>
            </a:r>
          </a:p>
        </p:txBody>
      </p:sp>
      <p:sp>
        <p:nvSpPr>
          <p:cNvPr id="335" name="직사각형 82"/>
          <p:cNvSpPr/>
          <p:nvPr/>
        </p:nvSpPr>
        <p:spPr>
          <a:xfrm>
            <a:off x="10274094" y="5056355"/>
            <a:ext cx="1093874" cy="209065"/>
          </a:xfrm>
          <a:prstGeom prst="rect">
            <a:avLst/>
          </a:prstGeom>
        </p:spPr>
        <p:txBody>
          <a:bodyPr wrap="square">
            <a:spAutoFit/>
          </a:bodyPr>
          <a:lstStyle/>
          <a:p>
            <a:pPr lvl="0">
              <a:defRPr/>
            </a:pPr>
            <a:r>
              <a:rPr lang="en-US" altLang="ko-KR" sz="800"/>
              <a:t>YES</a:t>
            </a:r>
          </a:p>
        </p:txBody>
      </p:sp>
      <p:sp>
        <p:nvSpPr>
          <p:cNvPr id="336" name="직사각형 82"/>
          <p:cNvSpPr/>
          <p:nvPr/>
        </p:nvSpPr>
        <p:spPr>
          <a:xfrm>
            <a:off x="10119184" y="3836973"/>
            <a:ext cx="529181" cy="209247"/>
          </a:xfrm>
          <a:prstGeom prst="rect">
            <a:avLst/>
          </a:prstGeom>
        </p:spPr>
        <p:txBody>
          <a:bodyPr wrap="square">
            <a:spAutoFit/>
          </a:bodyPr>
          <a:lstStyle/>
          <a:p>
            <a:pPr lvl="0">
              <a:defRPr/>
            </a:pPr>
            <a:r>
              <a:rPr lang="en-US" altLang="ko-KR" sz="800"/>
              <a:t>YES</a:t>
            </a:r>
          </a:p>
        </p:txBody>
      </p:sp>
      <p:sp>
        <p:nvSpPr>
          <p:cNvPr id="337" name="직사각형 82"/>
          <p:cNvSpPr/>
          <p:nvPr/>
        </p:nvSpPr>
        <p:spPr>
          <a:xfrm>
            <a:off x="10301659" y="2731715"/>
            <a:ext cx="1093874" cy="213529"/>
          </a:xfrm>
          <a:prstGeom prst="rect">
            <a:avLst/>
          </a:prstGeom>
        </p:spPr>
        <p:txBody>
          <a:bodyPr wrap="square">
            <a:spAutoFit/>
          </a:bodyPr>
          <a:lstStyle/>
          <a:p>
            <a:pPr lvl="0">
              <a:defRPr/>
            </a:pPr>
            <a:r>
              <a:rPr lang="en-US" altLang="ko-KR" sz="800"/>
              <a:t>YES</a:t>
            </a:r>
          </a:p>
        </p:txBody>
      </p:sp>
      <p:pic>
        <p:nvPicPr>
          <p:cNvPr id="338" name="그림 204"/>
          <p:cNvPicPr>
            <a:picLocks noChangeAspect="1"/>
          </p:cNvPicPr>
          <p:nvPr/>
        </p:nvPicPr>
        <p:blipFill rotWithShape="1">
          <a:blip r:embed="rId3"/>
          <a:srcRect l="13420" t="13190" r="9390" b="26140"/>
          <a:stretch>
            <a:fillRect/>
          </a:stretch>
        </p:blipFill>
        <p:spPr>
          <a:xfrm>
            <a:off x="10821031" y="5159303"/>
            <a:ext cx="364950" cy="304384"/>
          </a:xfrm>
          <a:prstGeom prst="rect">
            <a:avLst/>
          </a:prstGeom>
        </p:spPr>
      </p:pic>
      <p:sp>
        <p:nvSpPr>
          <p:cNvPr id="339" name="직사각형 82"/>
          <p:cNvSpPr/>
          <p:nvPr/>
        </p:nvSpPr>
        <p:spPr>
          <a:xfrm>
            <a:off x="10456569" y="5486631"/>
            <a:ext cx="1093874" cy="214263"/>
          </a:xfrm>
          <a:prstGeom prst="rect">
            <a:avLst/>
          </a:prstGeom>
        </p:spPr>
        <p:txBody>
          <a:bodyPr wrap="square">
            <a:spAutoFit/>
          </a:bodyPr>
          <a:lstStyle/>
          <a:p>
            <a:pPr lvl="0">
              <a:defRPr/>
            </a:pPr>
            <a:r>
              <a:rPr lang="en-US" altLang="ko-KR" sz="800"/>
              <a:t>DG_TRAINER</a:t>
            </a:r>
          </a:p>
        </p:txBody>
      </p:sp>
      <p:sp>
        <p:nvSpPr>
          <p:cNvPr id="343" name="직사각형 82"/>
          <p:cNvSpPr/>
          <p:nvPr/>
        </p:nvSpPr>
        <p:spPr>
          <a:xfrm>
            <a:off x="10648368" y="4123620"/>
            <a:ext cx="1093874" cy="214793"/>
          </a:xfrm>
          <a:prstGeom prst="rect">
            <a:avLst/>
          </a:prstGeom>
        </p:spPr>
        <p:txBody>
          <a:bodyPr wrap="square">
            <a:spAutoFit/>
          </a:bodyPr>
          <a:lstStyle/>
          <a:p>
            <a:pPr lvl="0">
              <a:defRPr/>
            </a:pPr>
            <a:r>
              <a:rPr lang="en-US" altLang="ko-KR" sz="800"/>
              <a:t>DG_TRAINER</a:t>
            </a:r>
          </a:p>
        </p:txBody>
      </p:sp>
      <p:cxnSp>
        <p:nvCxnSpPr>
          <p:cNvPr id="344" name="직선 화살표 연결선 343"/>
          <p:cNvCxnSpPr>
            <a:stCxn id="303" idx="2"/>
          </p:cNvCxnSpPr>
          <p:nvPr/>
        </p:nvCxnSpPr>
        <p:spPr>
          <a:xfrm rot="5400000">
            <a:off x="10397036" y="4026822"/>
            <a:ext cx="502659" cy="2"/>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pic>
        <p:nvPicPr>
          <p:cNvPr id="345" name="그림 78" descr="모니터, 컴퓨터이(가) 표시된 사진  자동 생성된 설명"/>
          <p:cNvPicPr>
            <a:picLocks noChangeAspect="1"/>
          </p:cNvPicPr>
          <p:nvPr/>
        </p:nvPicPr>
        <p:blipFill rotWithShape="1">
          <a:blip r:embed="rId4"/>
          <a:stretch>
            <a:fillRect/>
          </a:stretch>
        </p:blipFill>
        <p:spPr>
          <a:xfrm>
            <a:off x="10848593" y="3754625"/>
            <a:ext cx="439025" cy="544395"/>
          </a:xfrm>
          <a:prstGeom prst="rect">
            <a:avLst/>
          </a:prstGeom>
        </p:spPr>
      </p:pic>
      <p:cxnSp>
        <p:nvCxnSpPr>
          <p:cNvPr id="346" name="직선 화살표 연결선 345"/>
          <p:cNvCxnSpPr/>
          <p:nvPr/>
        </p:nvCxnSpPr>
        <p:spPr>
          <a:xfrm rot="16200000" flipH="1">
            <a:off x="10893996" y="3735301"/>
            <a:ext cx="348221" cy="0"/>
          </a:xfrm>
          <a:prstGeom prst="straightConnector1">
            <a:avLst/>
          </a:prstGeom>
          <a:ln>
            <a:solidFill>
              <a:schemeClr val="dk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8" name="직선 화살표 연결선 347"/>
          <p:cNvCxnSpPr>
            <a:endCxn id="338" idx="0"/>
          </p:cNvCxnSpPr>
          <p:nvPr/>
        </p:nvCxnSpPr>
        <p:spPr>
          <a:xfrm rot="16200000" flipH="1">
            <a:off x="10818104" y="4973901"/>
            <a:ext cx="37080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6692122"/>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 </a:t>
            </a:r>
            <a:r>
              <a:rPr lang="ko-KR" altLang="en-US"/>
              <a:t>트레이너 회원탈퇴</a:t>
            </a:r>
          </a:p>
        </p:txBody>
      </p:sp>
      <p:graphicFrame>
        <p:nvGraphicFramePr>
          <p:cNvPr id="3" name="표 2"/>
          <p:cNvGraphicFramePr>
            <a:graphicFrameLocks noGrp="1"/>
          </p:cNvGraphicFramePr>
          <p:nvPr/>
        </p:nvGraphicFramePr>
        <p:xfrm>
          <a:off x="1234633" y="1647628"/>
          <a:ext cx="10262041" cy="5021777"/>
        </p:xfrm>
        <a:graphic>
          <a:graphicData uri="http://schemas.openxmlformats.org/drawingml/2006/table">
            <a:tbl>
              <a:tblPr>
                <a:tableStyleId>{5C22544A-7EE6-4342-B048-85BDC9FD1C3A}</a:tableStyleId>
              </a:tblPr>
              <a:tblGrid>
                <a:gridCol w="1445664"/>
                <a:gridCol w="2335567"/>
                <a:gridCol w="3582042"/>
                <a:gridCol w="2898768"/>
              </a:tblGrid>
              <a:tr h="434618">
                <a:tc rowSpan="2">
                  <a:txBody>
                    <a:bodyPr/>
                    <a:lstStyle/>
                    <a:p>
                      <a:pPr algn="ctr" latinLnBrk="1">
                        <a:defRPr/>
                      </a:pPr>
                      <a:r>
                        <a:rPr lang="en-US" altLang="ko-KR" sz="1000" b="1" dirty="0" err="1">
                          <a:solidFill>
                            <a:schemeClr val="tx1"/>
                          </a:solidFill>
                        </a:rPr>
                        <a:t>TwithDrawal</a:t>
                      </a:r>
                      <a:endParaRPr lang="en-US" altLang="ko-KR" sz="1000" b="1" dirty="0">
                        <a:solidFill>
                          <a:schemeClr val="tx1"/>
                        </a:solidFill>
                      </a:endParaRPr>
                    </a:p>
                    <a:p>
                      <a:pPr algn="ctr" latinLnBrk="1">
                        <a:defRPr/>
                      </a:pPr>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lvl="0">
                        <a:defRPr/>
                      </a:pPr>
                      <a:r>
                        <a:rPr lang="en-US" altLang="ko-KR" sz="1000" b="1">
                          <a:solidFill>
                            <a:schemeClr val="tx1"/>
                          </a:solidFill>
                        </a:rPr>
                        <a:t>1 STEP. </a:t>
                      </a:r>
                      <a:r>
                        <a:rPr lang="ko-KR" altLang="en-US" sz="1000"/>
                        <a:t>트레이너 회원탈퇴</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2 STEP. </a:t>
                      </a:r>
                      <a:r>
                        <a:rPr lang="ko-KR" altLang="en-US" sz="1000"/>
                        <a:t>트레이너 회원탈퇴</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3 STEP.</a:t>
                      </a:r>
                      <a:r>
                        <a:rPr lang="ko-KR" altLang="en-US" sz="1000"/>
                        <a:t>트레이너 회원탈퇴</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r>
              <a:tr h="4587159">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en-US" altLang="ko-KR"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en-US" altLang="ko-KR"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r>
            </a:tbl>
          </a:graphicData>
        </a:graphic>
      </p:graphicFrame>
      <p:sp>
        <p:nvSpPr>
          <p:cNvPr id="139" name="TextBox 138"/>
          <p:cNvSpPr txBox="1"/>
          <p:nvPr/>
        </p:nvSpPr>
        <p:spPr>
          <a:xfrm>
            <a:off x="11780252" y="106980"/>
            <a:ext cx="322213" cy="230832"/>
          </a:xfrm>
          <a:prstGeom prst="rect">
            <a:avLst/>
          </a:prstGeom>
          <a:noFill/>
        </p:spPr>
        <p:txBody>
          <a:bodyPr wrap="none">
            <a:spAutoFit/>
          </a:bodyPr>
          <a:lstStyle/>
          <a:p>
            <a:pPr lvl="0">
              <a:defRPr/>
            </a:pPr>
            <a:fld id="{944918D1-1C8F-48E6-92D4-4089F97E8793}" type="slidenum">
              <a:rPr lang="en-US" altLang="en-US" sz="900"/>
              <a:pPr lvl="0">
                <a:defRPr/>
              </a:pPr>
              <a:t>45</a:t>
            </a:fld>
            <a:endParaRPr lang="en-US" altLang="en-US" sz="900"/>
          </a:p>
        </p:txBody>
      </p:sp>
      <p:sp>
        <p:nvSpPr>
          <p:cNvPr id="156" name="순서도: 수행의 시작/종료 5"/>
          <p:cNvSpPr/>
          <p:nvPr/>
        </p:nvSpPr>
        <p:spPr>
          <a:xfrm>
            <a:off x="3143631" y="2240212"/>
            <a:ext cx="1224153" cy="370006"/>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TwithDrawal.jsp</a:t>
            </a:r>
          </a:p>
        </p:txBody>
      </p:sp>
      <p:sp>
        <p:nvSpPr>
          <p:cNvPr id="208" name="순서도: 데이터 207"/>
          <p:cNvSpPr/>
          <p:nvPr/>
        </p:nvSpPr>
        <p:spPr>
          <a:xfrm>
            <a:off x="3143630" y="3238513"/>
            <a:ext cx="1224153" cy="432054"/>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ID(input)</a:t>
            </a:r>
          </a:p>
        </p:txBody>
      </p:sp>
      <p:cxnSp>
        <p:nvCxnSpPr>
          <p:cNvPr id="227" name="직선 화살표 연결선 226"/>
          <p:cNvCxnSpPr>
            <a:stCxn id="156" idx="2"/>
          </p:cNvCxnSpPr>
          <p:nvPr/>
        </p:nvCxnSpPr>
        <p:spPr>
          <a:xfrm rot="5400000">
            <a:off x="3441560" y="2924365"/>
            <a:ext cx="628295"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51" name="직사각형 250"/>
          <p:cNvSpPr/>
          <p:nvPr/>
        </p:nvSpPr>
        <p:spPr>
          <a:xfrm>
            <a:off x="3971733" y="5680617"/>
            <a:ext cx="792100" cy="33622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탈퇴신청</a:t>
            </a:r>
            <a:r>
              <a:rPr lang="en-US" altLang="ko-KR" sz="800">
                <a:solidFill>
                  <a:schemeClr val="dk1"/>
                </a:solidFill>
              </a:rPr>
              <a:t>(button)</a:t>
            </a:r>
          </a:p>
        </p:txBody>
      </p:sp>
      <p:sp>
        <p:nvSpPr>
          <p:cNvPr id="252" name="직사각형 251"/>
          <p:cNvSpPr/>
          <p:nvPr/>
        </p:nvSpPr>
        <p:spPr>
          <a:xfrm>
            <a:off x="2823780" y="5673491"/>
            <a:ext cx="792100" cy="33622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탈퇴취소</a:t>
            </a:r>
            <a:r>
              <a:rPr lang="en-US" altLang="ko-KR" sz="800">
                <a:solidFill>
                  <a:schemeClr val="dk1"/>
                </a:solidFill>
              </a:rPr>
              <a:t>(button)</a:t>
            </a:r>
          </a:p>
        </p:txBody>
      </p:sp>
      <p:sp>
        <p:nvSpPr>
          <p:cNvPr id="255" name="순서도: 데이터 254"/>
          <p:cNvSpPr/>
          <p:nvPr/>
        </p:nvSpPr>
        <p:spPr>
          <a:xfrm>
            <a:off x="3143631" y="4068216"/>
            <a:ext cx="1224153" cy="408810"/>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password(input)</a:t>
            </a:r>
          </a:p>
        </p:txBody>
      </p:sp>
      <p:cxnSp>
        <p:nvCxnSpPr>
          <p:cNvPr id="256" name="직선 화살표 연결선 255"/>
          <p:cNvCxnSpPr/>
          <p:nvPr/>
        </p:nvCxnSpPr>
        <p:spPr>
          <a:xfrm rot="16200000" flipH="1">
            <a:off x="3556882" y="3869391"/>
            <a:ext cx="397649"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59" name="직사각형 258"/>
          <p:cNvSpPr/>
          <p:nvPr/>
        </p:nvSpPr>
        <p:spPr>
          <a:xfrm>
            <a:off x="6096000" y="2240730"/>
            <a:ext cx="1368171" cy="370006"/>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탈퇴신청</a:t>
            </a:r>
            <a:r>
              <a:rPr lang="en-US" altLang="ko-KR" sz="800">
                <a:solidFill>
                  <a:schemeClr val="dk1"/>
                </a:solidFill>
              </a:rPr>
              <a:t>(button)</a:t>
            </a:r>
          </a:p>
        </p:txBody>
      </p:sp>
      <p:sp>
        <p:nvSpPr>
          <p:cNvPr id="261" name="순서도: 판단 260"/>
          <p:cNvSpPr/>
          <p:nvPr/>
        </p:nvSpPr>
        <p:spPr>
          <a:xfrm>
            <a:off x="6096000" y="3139331"/>
            <a:ext cx="1368171" cy="579338"/>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700">
                <a:solidFill>
                  <a:schemeClr val="dk1"/>
                </a:solidFill>
              </a:rPr>
              <a:t>TrainerMypageDrawalOkAction.java</a:t>
            </a:r>
          </a:p>
        </p:txBody>
      </p:sp>
      <p:sp>
        <p:nvSpPr>
          <p:cNvPr id="263" name="직사각형 82"/>
          <p:cNvSpPr/>
          <p:nvPr/>
        </p:nvSpPr>
        <p:spPr>
          <a:xfrm>
            <a:off x="4245369" y="4927194"/>
            <a:ext cx="784309" cy="242976"/>
          </a:xfrm>
          <a:prstGeom prst="rect">
            <a:avLst/>
          </a:prstGeom>
        </p:spPr>
        <p:txBody>
          <a:bodyPr wrap="square">
            <a:spAutoFit/>
          </a:bodyPr>
          <a:lstStyle/>
          <a:p>
            <a:pPr lvl="0">
              <a:defRPr/>
            </a:pPr>
            <a:r>
              <a:rPr lang="en-US" altLang="ko-KR" sz="1000">
                <a:solidFill>
                  <a:srgbClr val="42C7F1"/>
                </a:solidFill>
              </a:rPr>
              <a:t>ID,PW</a:t>
            </a:r>
          </a:p>
        </p:txBody>
      </p:sp>
      <p:sp>
        <p:nvSpPr>
          <p:cNvPr id="266" name="순서도: 문서 265"/>
          <p:cNvSpPr/>
          <p:nvPr/>
        </p:nvSpPr>
        <p:spPr>
          <a:xfrm>
            <a:off x="5029678" y="3232008"/>
            <a:ext cx="792099" cy="3939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404.jsp</a:t>
            </a:r>
          </a:p>
        </p:txBody>
      </p:sp>
      <p:cxnSp>
        <p:nvCxnSpPr>
          <p:cNvPr id="267" name="직선 화살표 연결선 266"/>
          <p:cNvCxnSpPr>
            <a:stCxn id="261" idx="1"/>
            <a:endCxn id="266" idx="3"/>
          </p:cNvCxnSpPr>
          <p:nvPr/>
        </p:nvCxnSpPr>
        <p:spPr>
          <a:xfrm rot="10800000">
            <a:off x="5821777" y="3429000"/>
            <a:ext cx="27422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68" name="직사각형 82"/>
          <p:cNvSpPr/>
          <p:nvPr/>
        </p:nvSpPr>
        <p:spPr>
          <a:xfrm>
            <a:off x="5823361" y="3429000"/>
            <a:ext cx="1093873" cy="215444"/>
          </a:xfrm>
          <a:prstGeom prst="rect">
            <a:avLst/>
          </a:prstGeom>
        </p:spPr>
        <p:txBody>
          <a:bodyPr wrap="square">
            <a:spAutoFit/>
          </a:bodyPr>
          <a:lstStyle/>
          <a:p>
            <a:pPr lvl="0">
              <a:defRPr/>
            </a:pPr>
            <a:r>
              <a:rPr lang="en-US" altLang="ko-KR" sz="800"/>
              <a:t>NO</a:t>
            </a:r>
          </a:p>
        </p:txBody>
      </p:sp>
      <p:pic>
        <p:nvPicPr>
          <p:cNvPr id="269" name="그림 204"/>
          <p:cNvPicPr>
            <a:picLocks noChangeAspect="1"/>
          </p:cNvPicPr>
          <p:nvPr/>
        </p:nvPicPr>
        <p:blipFill rotWithShape="1">
          <a:blip r:embed="rId3"/>
          <a:srcRect l="13420" t="13190" r="9390" b="26140"/>
          <a:stretch>
            <a:fillRect/>
          </a:stretch>
        </p:blipFill>
        <p:spPr>
          <a:xfrm>
            <a:off x="7828632" y="3276808"/>
            <a:ext cx="364950" cy="304384"/>
          </a:xfrm>
          <a:prstGeom prst="rect">
            <a:avLst/>
          </a:prstGeom>
        </p:spPr>
      </p:pic>
      <p:sp>
        <p:nvSpPr>
          <p:cNvPr id="270" name="직사각형 82"/>
          <p:cNvSpPr/>
          <p:nvPr/>
        </p:nvSpPr>
        <p:spPr>
          <a:xfrm>
            <a:off x="7459527" y="3653947"/>
            <a:ext cx="1093873" cy="215444"/>
          </a:xfrm>
          <a:prstGeom prst="rect">
            <a:avLst/>
          </a:prstGeom>
        </p:spPr>
        <p:txBody>
          <a:bodyPr wrap="square">
            <a:spAutoFit/>
          </a:bodyPr>
          <a:lstStyle/>
          <a:p>
            <a:pPr lvl="0">
              <a:defRPr/>
            </a:pPr>
            <a:r>
              <a:rPr lang="en-US" altLang="ko-KR" sz="800"/>
              <a:t>DG_TRAINER</a:t>
            </a:r>
          </a:p>
        </p:txBody>
      </p:sp>
      <p:cxnSp>
        <p:nvCxnSpPr>
          <p:cNvPr id="271" name="직선 화살표 연결선 270"/>
          <p:cNvCxnSpPr>
            <a:stCxn id="261" idx="3"/>
            <a:endCxn id="269" idx="1"/>
          </p:cNvCxnSpPr>
          <p:nvPr/>
        </p:nvCxnSpPr>
        <p:spPr>
          <a:xfrm>
            <a:off x="7464171" y="3429000"/>
            <a:ext cx="36446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72" name="직선 화살표 연결선 271"/>
          <p:cNvCxnSpPr>
            <a:stCxn id="261" idx="2"/>
          </p:cNvCxnSpPr>
          <p:nvPr/>
        </p:nvCxnSpPr>
        <p:spPr>
          <a:xfrm rot="5400000">
            <a:off x="6503109" y="3995644"/>
            <a:ext cx="553952" cy="2"/>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74" name="직사각형 82"/>
          <p:cNvSpPr/>
          <p:nvPr/>
        </p:nvSpPr>
        <p:spPr>
          <a:xfrm>
            <a:off x="6370298" y="3887923"/>
            <a:ext cx="1093873" cy="215444"/>
          </a:xfrm>
          <a:prstGeom prst="rect">
            <a:avLst/>
          </a:prstGeom>
        </p:spPr>
        <p:txBody>
          <a:bodyPr wrap="square">
            <a:spAutoFit/>
          </a:bodyPr>
          <a:lstStyle/>
          <a:p>
            <a:pPr lvl="0">
              <a:defRPr/>
            </a:pPr>
            <a:r>
              <a:rPr lang="en-US" altLang="ko-KR" sz="800"/>
              <a:t>YES</a:t>
            </a:r>
          </a:p>
        </p:txBody>
      </p:sp>
      <p:sp>
        <p:nvSpPr>
          <p:cNvPr id="276" name="순서도: 문서 275"/>
          <p:cNvSpPr/>
          <p:nvPr/>
        </p:nvSpPr>
        <p:spPr>
          <a:xfrm>
            <a:off x="6384034" y="4337203"/>
            <a:ext cx="792099" cy="3939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index.jsp</a:t>
            </a:r>
          </a:p>
        </p:txBody>
      </p:sp>
      <p:sp>
        <p:nvSpPr>
          <p:cNvPr id="282" name="직사각형 281"/>
          <p:cNvSpPr/>
          <p:nvPr/>
        </p:nvSpPr>
        <p:spPr>
          <a:xfrm>
            <a:off x="9408415" y="2355474"/>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탈퇴취소</a:t>
            </a:r>
            <a:r>
              <a:rPr lang="en-US" altLang="ko-KR" sz="1000">
                <a:solidFill>
                  <a:schemeClr val="dk1"/>
                </a:solidFill>
              </a:rPr>
              <a:t>(button)</a:t>
            </a:r>
          </a:p>
        </p:txBody>
      </p:sp>
      <p:sp>
        <p:nvSpPr>
          <p:cNvPr id="283" name="순서도: 판단 282"/>
          <p:cNvSpPr/>
          <p:nvPr/>
        </p:nvSpPr>
        <p:spPr>
          <a:xfrm>
            <a:off x="8976361" y="3310951"/>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TrainerMypageViewOkAction.java</a:t>
            </a:r>
          </a:p>
        </p:txBody>
      </p:sp>
      <p:pic>
        <p:nvPicPr>
          <p:cNvPr id="284" name="그림 78" descr="모니터, 컴퓨터이(가) 표시된 사진  자동 생성된 설명"/>
          <p:cNvPicPr>
            <a:picLocks noChangeAspect="1"/>
          </p:cNvPicPr>
          <p:nvPr/>
        </p:nvPicPr>
        <p:blipFill rotWithShape="1">
          <a:blip r:embed="rId4"/>
          <a:stretch>
            <a:fillRect/>
          </a:stretch>
        </p:blipFill>
        <p:spPr>
          <a:xfrm>
            <a:off x="10642035" y="3407344"/>
            <a:ext cx="439025" cy="544395"/>
          </a:xfrm>
          <a:prstGeom prst="rect">
            <a:avLst/>
          </a:prstGeom>
        </p:spPr>
      </p:pic>
      <p:cxnSp>
        <p:nvCxnSpPr>
          <p:cNvPr id="285" name="직선 화살표 연결선 284"/>
          <p:cNvCxnSpPr/>
          <p:nvPr/>
        </p:nvCxnSpPr>
        <p:spPr>
          <a:xfrm>
            <a:off x="10272523" y="3670996"/>
            <a:ext cx="369512" cy="8545"/>
          </a:xfrm>
          <a:prstGeom prst="straightConnector1">
            <a:avLst/>
          </a:prstGeom>
          <a:ln>
            <a:solidFill>
              <a:schemeClr val="dk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86" name="직선 화살표 연결선 285"/>
          <p:cNvCxnSpPr/>
          <p:nvPr/>
        </p:nvCxnSpPr>
        <p:spPr>
          <a:xfrm rot="16200000" flipH="1">
            <a:off x="8920004" y="2966558"/>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87" name="직사각형 82"/>
          <p:cNvSpPr/>
          <p:nvPr/>
        </p:nvSpPr>
        <p:spPr>
          <a:xfrm>
            <a:off x="9466686" y="2812451"/>
            <a:ext cx="1093873" cy="224119"/>
          </a:xfrm>
          <a:prstGeom prst="rect">
            <a:avLst/>
          </a:prstGeom>
        </p:spPr>
        <p:txBody>
          <a:bodyPr wrap="square">
            <a:spAutoFit/>
          </a:bodyPr>
          <a:lstStyle/>
          <a:p>
            <a:pPr lvl="0">
              <a:defRPr/>
            </a:pPr>
            <a:r>
              <a:rPr lang="en-US" altLang="ko-KR" sz="900">
                <a:solidFill>
                  <a:srgbClr val="42C7F1"/>
                </a:solidFill>
              </a:rPr>
              <a:t>TrainerId</a:t>
            </a:r>
          </a:p>
        </p:txBody>
      </p:sp>
      <p:sp>
        <p:nvSpPr>
          <p:cNvPr id="288" name="순서도: 문서 287"/>
          <p:cNvSpPr/>
          <p:nvPr/>
        </p:nvSpPr>
        <p:spPr>
          <a:xfrm>
            <a:off x="10164509" y="4949156"/>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TMypage.jsp</a:t>
            </a:r>
          </a:p>
        </p:txBody>
      </p:sp>
      <p:sp>
        <p:nvSpPr>
          <p:cNvPr id="289" name="순서도: 문서 288"/>
          <p:cNvSpPr/>
          <p:nvPr/>
        </p:nvSpPr>
        <p:spPr>
          <a:xfrm>
            <a:off x="9070636" y="4949156"/>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290" name="직선 화살표 연결선 289"/>
          <p:cNvCxnSpPr/>
          <p:nvPr/>
        </p:nvCxnSpPr>
        <p:spPr>
          <a:xfrm rot="5400000">
            <a:off x="9174385" y="4481097"/>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91" name="직선 화살표 연결선 290"/>
          <p:cNvCxnSpPr/>
          <p:nvPr/>
        </p:nvCxnSpPr>
        <p:spPr>
          <a:xfrm rot="5400000">
            <a:off x="9633443" y="4310076"/>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92" name="직사각형 82"/>
          <p:cNvSpPr/>
          <p:nvPr/>
        </p:nvSpPr>
        <p:spPr>
          <a:xfrm>
            <a:off x="9070636" y="4373375"/>
            <a:ext cx="1093873" cy="215444"/>
          </a:xfrm>
          <a:prstGeom prst="rect">
            <a:avLst/>
          </a:prstGeom>
        </p:spPr>
        <p:txBody>
          <a:bodyPr wrap="square">
            <a:spAutoFit/>
          </a:bodyPr>
          <a:lstStyle/>
          <a:p>
            <a:pPr lvl="0">
              <a:defRPr/>
            </a:pPr>
            <a:r>
              <a:rPr lang="en-US" altLang="ko-KR" sz="800"/>
              <a:t>NO</a:t>
            </a:r>
          </a:p>
        </p:txBody>
      </p:sp>
      <p:sp>
        <p:nvSpPr>
          <p:cNvPr id="293" name="직사각형 82"/>
          <p:cNvSpPr/>
          <p:nvPr/>
        </p:nvSpPr>
        <p:spPr>
          <a:xfrm>
            <a:off x="10402803" y="3923318"/>
            <a:ext cx="1093873" cy="215444"/>
          </a:xfrm>
          <a:prstGeom prst="rect">
            <a:avLst/>
          </a:prstGeom>
        </p:spPr>
        <p:txBody>
          <a:bodyPr wrap="square">
            <a:spAutoFit/>
          </a:bodyPr>
          <a:lstStyle/>
          <a:p>
            <a:pPr lvl="0">
              <a:defRPr/>
            </a:pPr>
            <a:r>
              <a:rPr lang="en-US" altLang="ko-KR" sz="800"/>
              <a:t>DG_TRAINER</a:t>
            </a:r>
          </a:p>
        </p:txBody>
      </p:sp>
      <p:sp>
        <p:nvSpPr>
          <p:cNvPr id="294" name="직사각형 82"/>
          <p:cNvSpPr/>
          <p:nvPr/>
        </p:nvSpPr>
        <p:spPr>
          <a:xfrm>
            <a:off x="10314611" y="4426473"/>
            <a:ext cx="1093873" cy="215444"/>
          </a:xfrm>
          <a:prstGeom prst="rect">
            <a:avLst/>
          </a:prstGeom>
        </p:spPr>
        <p:txBody>
          <a:bodyPr wrap="square">
            <a:spAutoFit/>
          </a:bodyPr>
          <a:lstStyle/>
          <a:p>
            <a:pPr lvl="0">
              <a:defRPr/>
            </a:pPr>
            <a:r>
              <a:rPr lang="en-US" altLang="ko-KR" sz="800"/>
              <a:t>YES</a:t>
            </a:r>
          </a:p>
        </p:txBody>
      </p:sp>
      <p:cxnSp>
        <p:nvCxnSpPr>
          <p:cNvPr id="296" name="직선 화살표 연결선 295"/>
          <p:cNvCxnSpPr>
            <a:stCxn id="255" idx="5"/>
          </p:cNvCxnSpPr>
          <p:nvPr/>
        </p:nvCxnSpPr>
        <p:spPr>
          <a:xfrm rot="5400000">
            <a:off x="3539494" y="4956892"/>
            <a:ext cx="1390145" cy="21603"/>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97" name="직선 화살표 연결선 296"/>
          <p:cNvCxnSpPr>
            <a:stCxn id="255" idx="2"/>
            <a:endCxn id="252" idx="0"/>
          </p:cNvCxnSpPr>
          <p:nvPr/>
        </p:nvCxnSpPr>
        <p:spPr>
          <a:xfrm rot="5400000">
            <a:off x="2542503" y="4949948"/>
            <a:ext cx="1400870" cy="4621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98" name="직사각형 82"/>
          <p:cNvSpPr/>
          <p:nvPr/>
        </p:nvSpPr>
        <p:spPr>
          <a:xfrm>
            <a:off x="6862093" y="2812451"/>
            <a:ext cx="784309" cy="243169"/>
          </a:xfrm>
          <a:prstGeom prst="rect">
            <a:avLst/>
          </a:prstGeom>
        </p:spPr>
        <p:txBody>
          <a:bodyPr wrap="square">
            <a:spAutoFit/>
          </a:bodyPr>
          <a:lstStyle/>
          <a:p>
            <a:pPr lvl="0">
              <a:defRPr/>
            </a:pPr>
            <a:r>
              <a:rPr lang="en-US" altLang="ko-KR" sz="1000">
                <a:solidFill>
                  <a:srgbClr val="42C7F1"/>
                </a:solidFill>
              </a:rPr>
              <a:t>ID,PW</a:t>
            </a:r>
          </a:p>
        </p:txBody>
      </p:sp>
      <p:cxnSp>
        <p:nvCxnSpPr>
          <p:cNvPr id="299" name="직선 화살표 연결선 298"/>
          <p:cNvCxnSpPr>
            <a:stCxn id="259" idx="2"/>
            <a:endCxn id="261" idx="0"/>
          </p:cNvCxnSpPr>
          <p:nvPr/>
        </p:nvCxnSpPr>
        <p:spPr>
          <a:xfrm rot="16200000" flipH="1">
            <a:off x="6515788" y="2875033"/>
            <a:ext cx="528595"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4336386"/>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xmlns="" id="{683ED0D4-343F-4AC4-936C-4771ADDE3DEC}"/>
              </a:ext>
            </a:extLst>
          </p:cNvPr>
          <p:cNvSpPr>
            <a:spLocks noGrp="1"/>
          </p:cNvSpPr>
          <p:nvPr>
            <p:ph type="title"/>
          </p:nvPr>
        </p:nvSpPr>
        <p:spPr/>
        <p:txBody>
          <a:bodyPr/>
          <a:lstStyle/>
          <a:p>
            <a:endParaRPr lang="ko-KR" altLang="en-US" dirty="0"/>
          </a:p>
        </p:txBody>
      </p:sp>
      <p:sp>
        <p:nvSpPr>
          <p:cNvPr id="4" name="텍스트 개체 틀 3">
            <a:extLst>
              <a:ext uri="{FF2B5EF4-FFF2-40B4-BE49-F238E27FC236}">
                <a16:creationId xmlns:a16="http://schemas.microsoft.com/office/drawing/2014/main" xmlns="" id="{566248F4-75FF-4781-B7FF-A6FE901E2D68}"/>
              </a:ext>
            </a:extLst>
          </p:cNvPr>
          <p:cNvSpPr>
            <a:spLocks noGrp="1"/>
          </p:cNvSpPr>
          <p:nvPr>
            <p:ph type="body" sz="quarter" idx="10"/>
          </p:nvPr>
        </p:nvSpPr>
        <p:spPr/>
        <p:txBody>
          <a:bodyPr/>
          <a:lstStyle/>
          <a:p>
            <a:endParaRPr lang="ko-KR" altLang="en-US" dirty="0"/>
          </a:p>
        </p:txBody>
      </p:sp>
    </p:spTree>
    <p:extLst>
      <p:ext uri="{BB962C8B-B14F-4D97-AF65-F5344CB8AC3E}">
        <p14:creationId xmlns:p14="http://schemas.microsoft.com/office/powerpoint/2010/main" val="26116908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smtClean="0"/>
              <a:t>Index.jsp</a:t>
            </a:r>
            <a:endParaRPr lang="en-US" altLang="ko-KR" dirty="0" smtClean="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smtClean="0"/>
              <a:t>메인 페이지</a:t>
            </a:r>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743662371"/>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smtClean="0">
                          <a:latin typeface="+mn-ea"/>
                          <a:ea typeface="+mn-ea"/>
                        </a:rPr>
                        <a:t>①</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47</a:t>
            </a:fld>
            <a:endParaRPr lang="ko-KR" altLang="en-US" sz="900" dirty="0"/>
          </a:p>
        </p:txBody>
      </p:sp>
      <p:pic>
        <p:nvPicPr>
          <p:cNvPr id="11" name="그림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352" y="1124744"/>
            <a:ext cx="8107567" cy="4104456"/>
          </a:xfrm>
          <a:prstGeom prst="rect">
            <a:avLst/>
          </a:prstGeom>
        </p:spPr>
      </p:pic>
      <p:pic>
        <p:nvPicPr>
          <p:cNvPr id="13" name="그림 12"/>
          <p:cNvPicPr>
            <a:picLocks noChangeAspect="1"/>
          </p:cNvPicPr>
          <p:nvPr/>
        </p:nvPicPr>
        <p:blipFill rotWithShape="1">
          <a:blip r:embed="rId3">
            <a:extLst>
              <a:ext uri="{28A0092B-C50C-407E-A947-70E740481C1C}">
                <a14:useLocalDpi xmlns:a14="http://schemas.microsoft.com/office/drawing/2010/main" val="0"/>
              </a:ext>
            </a:extLst>
          </a:blip>
          <a:srcRect l="73770" t="4709" r="16169" b="90674"/>
          <a:stretch/>
        </p:blipFill>
        <p:spPr>
          <a:xfrm>
            <a:off x="7551760" y="1367322"/>
            <a:ext cx="819160" cy="189470"/>
          </a:xfrm>
          <a:prstGeom prst="rect">
            <a:avLst/>
          </a:prstGeom>
        </p:spPr>
      </p:pic>
      <p:sp>
        <p:nvSpPr>
          <p:cNvPr id="14" name="타원 13"/>
          <p:cNvSpPr/>
          <p:nvPr/>
        </p:nvSpPr>
        <p:spPr>
          <a:xfrm>
            <a:off x="9408368" y="4221088"/>
            <a:ext cx="576064" cy="5760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2948311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Index.jsp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err="1" smtClean="0"/>
              <a:t>메인페이지</a:t>
            </a:r>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1948814004"/>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48</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352" y="1124744"/>
            <a:ext cx="8131766" cy="4104000"/>
          </a:xfrm>
          <a:prstGeom prst="rect">
            <a:avLst/>
          </a:prstGeom>
        </p:spPr>
      </p:pic>
    </p:spTree>
    <p:extLst>
      <p:ext uri="{BB962C8B-B14F-4D97-AF65-F5344CB8AC3E}">
        <p14:creationId xmlns:p14="http://schemas.microsoft.com/office/powerpoint/2010/main" val="21570289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Index.jsp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err="1"/>
              <a:t>메인페이지</a:t>
            </a:r>
            <a:endParaRPr lang="ko-KR" altLang="en-US" dirty="0"/>
          </a:p>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3965600116"/>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49</a:t>
            </a:fld>
            <a:endParaRPr lang="ko-KR" altLang="en-US" sz="900"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352" y="1125200"/>
            <a:ext cx="8115016" cy="4104000"/>
          </a:xfrm>
          <a:prstGeom prst="rect">
            <a:avLst/>
          </a:prstGeom>
        </p:spPr>
      </p:pic>
    </p:spTree>
    <p:extLst>
      <p:ext uri="{BB962C8B-B14F-4D97-AF65-F5344CB8AC3E}">
        <p14:creationId xmlns:p14="http://schemas.microsoft.com/office/powerpoint/2010/main" val="1255093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719F2D03-4DCC-42DA-95ED-B3FF360D7F63}"/>
              </a:ext>
            </a:extLst>
          </p:cNvPr>
          <p:cNvSpPr>
            <a:spLocks noGrp="1"/>
          </p:cNvSpPr>
          <p:nvPr>
            <p:ph type="title"/>
          </p:nvPr>
        </p:nvSpPr>
        <p:spPr/>
        <p:txBody>
          <a:bodyPr/>
          <a:lstStyle/>
          <a:p>
            <a:r>
              <a:rPr lang="en-US" altLang="ko-KR" dirty="0"/>
              <a:t>User flow : </a:t>
            </a:r>
            <a:r>
              <a:rPr lang="ko-KR" altLang="en-US" dirty="0"/>
              <a:t>리뷰 작성하기</a:t>
            </a:r>
          </a:p>
        </p:txBody>
      </p:sp>
      <p:graphicFrame>
        <p:nvGraphicFramePr>
          <p:cNvPr id="3" name="표 2">
            <a:extLst>
              <a:ext uri="{FF2B5EF4-FFF2-40B4-BE49-F238E27FC236}">
                <a16:creationId xmlns:a16="http://schemas.microsoft.com/office/drawing/2014/main" xmlns="" id="{8B87A678-AF99-4807-A120-CB661ED337F4}"/>
              </a:ext>
            </a:extLst>
          </p:cNvPr>
          <p:cNvGraphicFramePr>
            <a:graphicFrameLocks noGrp="1"/>
          </p:cNvGraphicFramePr>
          <p:nvPr>
            <p:extLst>
              <p:ext uri="{D42A27DB-BD31-4B8C-83A1-F6EECF244321}">
                <p14:modId xmlns:p14="http://schemas.microsoft.com/office/powerpoint/2010/main" val="3083580341"/>
              </p:ext>
            </p:extLst>
          </p:nvPr>
        </p:nvGraphicFramePr>
        <p:xfrm>
          <a:off x="1197870" y="1268760"/>
          <a:ext cx="9794674" cy="5256584"/>
        </p:xfrm>
        <a:graphic>
          <a:graphicData uri="http://schemas.openxmlformats.org/drawingml/2006/table">
            <a:tbl>
              <a:tblPr>
                <a:tableStyleId>{5C22544A-7EE6-4342-B048-85BDC9FD1C3A}</a:tableStyleId>
              </a:tblPr>
              <a:tblGrid>
                <a:gridCol w="1264615">
                  <a:extLst>
                    <a:ext uri="{9D8B030D-6E8A-4147-A177-3AD203B41FA5}">
                      <a16:colId xmlns:a16="http://schemas.microsoft.com/office/drawing/2014/main" xmlns="" val="554055183"/>
                    </a:ext>
                  </a:extLst>
                </a:gridCol>
                <a:gridCol w="8530059">
                  <a:extLst>
                    <a:ext uri="{9D8B030D-6E8A-4147-A177-3AD203B41FA5}">
                      <a16:colId xmlns:a16="http://schemas.microsoft.com/office/drawing/2014/main" xmlns="" val="20000"/>
                    </a:ext>
                  </a:extLst>
                </a:gridCol>
              </a:tblGrid>
              <a:tr h="5256584">
                <a:tc>
                  <a:txBody>
                    <a:bodyPr/>
                    <a:lstStyle/>
                    <a:p>
                      <a:pPr algn="ctr" latinLnBrk="1"/>
                      <a:r>
                        <a:rPr lang="en-US" altLang="ko-KR" sz="1000" b="1" dirty="0">
                          <a:solidFill>
                            <a:schemeClr val="tx1"/>
                          </a:solidFill>
                        </a:rPr>
                        <a:t>Review</a:t>
                      </a:r>
                      <a:endParaRPr lang="en-US" altLang="ko-KR" sz="1000" b="1" baseline="0" dirty="0">
                        <a:solidFill>
                          <a:schemeClr val="tx1"/>
                        </a:solidFill>
                      </a:endParaRPr>
                    </a:p>
                    <a:p>
                      <a:pPr algn="ctr" latinLnBrk="1"/>
                      <a:r>
                        <a:rPr lang="en-US" altLang="ko-KR" sz="1000" b="1" baseline="0" dirty="0">
                          <a:solidFill>
                            <a:schemeClr val="tx1"/>
                          </a:solidFill>
                        </a:rPr>
                        <a:t>Write</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bl>
          </a:graphicData>
        </a:graphic>
      </p:graphicFrame>
      <p:cxnSp>
        <p:nvCxnSpPr>
          <p:cNvPr id="15" name="직선 화살표 연결선 14">
            <a:extLst>
              <a:ext uri="{FF2B5EF4-FFF2-40B4-BE49-F238E27FC236}">
                <a16:creationId xmlns:a16="http://schemas.microsoft.com/office/drawing/2014/main" xmlns="" id="{3EDA3593-F331-4B43-B8B1-68EE7CADE1D7}"/>
              </a:ext>
            </a:extLst>
          </p:cNvPr>
          <p:cNvCxnSpPr>
            <a:stCxn id="63" idx="2"/>
            <a:endCxn id="20" idx="0"/>
          </p:cNvCxnSpPr>
          <p:nvPr/>
        </p:nvCxnSpPr>
        <p:spPr>
          <a:xfrm>
            <a:off x="4800994" y="2111703"/>
            <a:ext cx="0" cy="32509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xmlns="" id="{CE91D1FC-6AC8-4858-8642-44C8273A5620}"/>
              </a:ext>
            </a:extLst>
          </p:cNvPr>
          <p:cNvCxnSpPr>
            <a:cxnSpLocks/>
            <a:stCxn id="20" idx="4"/>
            <a:endCxn id="66" idx="0"/>
          </p:cNvCxnSpPr>
          <p:nvPr/>
        </p:nvCxnSpPr>
        <p:spPr>
          <a:xfrm>
            <a:off x="4800994" y="2777505"/>
            <a:ext cx="0" cy="34066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xmlns=""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5</a:t>
            </a:fld>
            <a:endParaRPr lang="ko-KR" altLang="en-US" sz="900" dirty="0"/>
          </a:p>
        </p:txBody>
      </p:sp>
      <p:sp>
        <p:nvSpPr>
          <p:cNvPr id="63" name="순서도: 문서 4">
            <a:extLst>
              <a:ext uri="{FF2B5EF4-FFF2-40B4-BE49-F238E27FC236}">
                <a16:creationId xmlns:a16="http://schemas.microsoft.com/office/drawing/2014/main" xmlns="" id="{27298BDD-BEED-483B-A942-11880CD2BCCD}"/>
              </a:ext>
            </a:extLst>
          </p:cNvPr>
          <p:cNvSpPr/>
          <p:nvPr/>
        </p:nvSpPr>
        <p:spPr>
          <a:xfrm>
            <a:off x="3887542" y="1861250"/>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reviewWrite.jsp</a:t>
            </a:r>
            <a:endParaRPr lang="en-US" altLang="ko-KR" sz="800" dirty="0">
              <a:solidFill>
                <a:schemeClr val="tx1"/>
              </a:solidFill>
              <a:latin typeface="+mn-ea"/>
            </a:endParaRPr>
          </a:p>
        </p:txBody>
      </p:sp>
      <p:sp>
        <p:nvSpPr>
          <p:cNvPr id="20" name="평행 사변형 19"/>
          <p:cNvSpPr/>
          <p:nvPr/>
        </p:nvSpPr>
        <p:spPr>
          <a:xfrm>
            <a:off x="4188926" y="2436793"/>
            <a:ext cx="1224136" cy="340712"/>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a:t>
            </a:r>
          </a:p>
          <a:p>
            <a:pPr algn="ctr"/>
            <a:r>
              <a:rPr lang="en-US" altLang="ko-KR" sz="800" dirty="0">
                <a:solidFill>
                  <a:schemeClr val="tx1"/>
                </a:solidFill>
              </a:rPr>
              <a:t>content</a:t>
            </a:r>
            <a:endParaRPr lang="ko-KR" altLang="en-US" sz="800" dirty="0">
              <a:solidFill>
                <a:schemeClr val="tx1"/>
              </a:solidFill>
            </a:endParaRPr>
          </a:p>
        </p:txBody>
      </p:sp>
      <p:sp>
        <p:nvSpPr>
          <p:cNvPr id="66" name="직사각형 65"/>
          <p:cNvSpPr/>
          <p:nvPr/>
        </p:nvSpPr>
        <p:spPr>
          <a:xfrm>
            <a:off x="4134920" y="3118170"/>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smtClean="0">
                <a:solidFill>
                  <a:schemeClr val="tx1"/>
                </a:solidFill>
              </a:rPr>
              <a:t>&lt;button</a:t>
            </a:r>
            <a:r>
              <a:rPr lang="en-US" altLang="ko-KR" sz="800" dirty="0">
                <a:solidFill>
                  <a:schemeClr val="tx1"/>
                </a:solidFill>
              </a:rPr>
              <a:t>&gt;</a:t>
            </a:r>
          </a:p>
          <a:p>
            <a:pPr algn="ctr"/>
            <a:r>
              <a:rPr lang="ko-KR" altLang="en-US" sz="800" dirty="0">
                <a:solidFill>
                  <a:schemeClr val="tx1"/>
                </a:solidFill>
              </a:rPr>
              <a:t>첨부추가</a:t>
            </a:r>
          </a:p>
        </p:txBody>
      </p:sp>
      <p:sp>
        <p:nvSpPr>
          <p:cNvPr id="104" name="직사각형 103"/>
          <p:cNvSpPr/>
          <p:nvPr/>
        </p:nvSpPr>
        <p:spPr>
          <a:xfrm>
            <a:off x="4134920" y="3713609"/>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addInputTag</a:t>
            </a:r>
            <a:r>
              <a:rPr lang="en-US" altLang="ko-KR" sz="800" dirty="0">
                <a:solidFill>
                  <a:schemeClr val="tx1"/>
                </a:solidFill>
              </a:rPr>
              <a:t>()</a:t>
            </a:r>
            <a:endParaRPr lang="ko-KR" altLang="en-US" sz="800" dirty="0">
              <a:solidFill>
                <a:schemeClr val="tx1"/>
              </a:solidFill>
            </a:endParaRPr>
          </a:p>
        </p:txBody>
      </p:sp>
      <p:cxnSp>
        <p:nvCxnSpPr>
          <p:cNvPr id="105" name="직선 화살표 연결선 104">
            <a:extLst>
              <a:ext uri="{FF2B5EF4-FFF2-40B4-BE49-F238E27FC236}">
                <a16:creationId xmlns:a16="http://schemas.microsoft.com/office/drawing/2014/main" xmlns="" id="{CE91D1FC-6AC8-4858-8642-44C8273A5620}"/>
              </a:ext>
            </a:extLst>
          </p:cNvPr>
          <p:cNvCxnSpPr>
            <a:cxnSpLocks/>
            <a:stCxn id="66" idx="2"/>
            <a:endCxn id="104" idx="0"/>
          </p:cNvCxnSpPr>
          <p:nvPr/>
        </p:nvCxnSpPr>
        <p:spPr>
          <a:xfrm>
            <a:off x="4800994" y="3425577"/>
            <a:ext cx="0" cy="2880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7" name="직사각형 116"/>
          <p:cNvSpPr/>
          <p:nvPr/>
        </p:nvSpPr>
        <p:spPr>
          <a:xfrm>
            <a:off x="4134920" y="4342306"/>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smtClean="0">
                <a:solidFill>
                  <a:schemeClr val="tx1"/>
                </a:solidFill>
              </a:rPr>
              <a:t>&lt;button</a:t>
            </a:r>
            <a:r>
              <a:rPr lang="en-US" altLang="ko-KR" sz="800" dirty="0">
                <a:solidFill>
                  <a:schemeClr val="tx1"/>
                </a:solidFill>
              </a:rPr>
              <a:t>&gt;</a:t>
            </a:r>
          </a:p>
          <a:p>
            <a:pPr algn="ctr"/>
            <a:r>
              <a:rPr lang="ko-KR" altLang="en-US" sz="800" dirty="0">
                <a:solidFill>
                  <a:schemeClr val="tx1"/>
                </a:solidFill>
              </a:rPr>
              <a:t>사진첨부</a:t>
            </a:r>
            <a:endParaRPr lang="en-US" altLang="ko-KR" sz="800" dirty="0">
              <a:solidFill>
                <a:schemeClr val="tx1"/>
              </a:solidFill>
            </a:endParaRPr>
          </a:p>
        </p:txBody>
      </p:sp>
      <p:cxnSp>
        <p:nvCxnSpPr>
          <p:cNvPr id="118" name="직선 화살표 연결선 117">
            <a:extLst>
              <a:ext uri="{FF2B5EF4-FFF2-40B4-BE49-F238E27FC236}">
                <a16:creationId xmlns:a16="http://schemas.microsoft.com/office/drawing/2014/main" xmlns="" id="{CE91D1FC-6AC8-4858-8642-44C8273A5620}"/>
              </a:ext>
            </a:extLst>
          </p:cNvPr>
          <p:cNvCxnSpPr>
            <a:cxnSpLocks/>
            <a:stCxn id="104" idx="2"/>
            <a:endCxn id="117" idx="0"/>
          </p:cNvCxnSpPr>
          <p:nvPr/>
        </p:nvCxnSpPr>
        <p:spPr>
          <a:xfrm>
            <a:off x="4800994" y="4021016"/>
            <a:ext cx="0" cy="32129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xmlns="" id="{CE91D1FC-6AC8-4858-8642-44C8273A5620}"/>
              </a:ext>
            </a:extLst>
          </p:cNvPr>
          <p:cNvCxnSpPr>
            <a:cxnSpLocks/>
            <a:stCxn id="117" idx="2"/>
            <a:endCxn id="165" idx="0"/>
          </p:cNvCxnSpPr>
          <p:nvPr/>
        </p:nvCxnSpPr>
        <p:spPr>
          <a:xfrm>
            <a:off x="4800994" y="4649713"/>
            <a:ext cx="1598" cy="36004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3" name="직사각형 122">
            <a:extLst>
              <a:ext uri="{FF2B5EF4-FFF2-40B4-BE49-F238E27FC236}">
                <a16:creationId xmlns:a16="http://schemas.microsoft.com/office/drawing/2014/main" xmlns="" id="{A9428C8F-F6B1-42F6-AF7E-64F4E0684A90}"/>
              </a:ext>
            </a:extLst>
          </p:cNvPr>
          <p:cNvSpPr/>
          <p:nvPr/>
        </p:nvSpPr>
        <p:spPr>
          <a:xfrm>
            <a:off x="4873002" y="4794309"/>
            <a:ext cx="364202" cy="215444"/>
          </a:xfrm>
          <a:prstGeom prst="rect">
            <a:avLst/>
          </a:prstGeom>
        </p:spPr>
        <p:txBody>
          <a:bodyPr wrap="none">
            <a:spAutoFit/>
          </a:bodyPr>
          <a:lstStyle/>
          <a:p>
            <a:r>
              <a:rPr lang="en-US" altLang="ko-KR" sz="800" dirty="0" err="1"/>
              <a:t>ajax</a:t>
            </a:r>
            <a:endParaRPr lang="ko-KR" altLang="en-US" sz="800" dirty="0"/>
          </a:p>
        </p:txBody>
      </p:sp>
      <p:sp>
        <p:nvSpPr>
          <p:cNvPr id="134" name="직사각형 133"/>
          <p:cNvSpPr/>
          <p:nvPr/>
        </p:nvSpPr>
        <p:spPr>
          <a:xfrm>
            <a:off x="2711624" y="5854474"/>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error.jpg</a:t>
            </a:r>
            <a:endParaRPr lang="ko-KR" altLang="en-US" sz="800" dirty="0">
              <a:solidFill>
                <a:schemeClr val="tx1"/>
              </a:solidFill>
            </a:endParaRPr>
          </a:p>
        </p:txBody>
      </p:sp>
      <p:cxnSp>
        <p:nvCxnSpPr>
          <p:cNvPr id="136" name="직선 화살표 연결선 135">
            <a:extLst>
              <a:ext uri="{FF2B5EF4-FFF2-40B4-BE49-F238E27FC236}">
                <a16:creationId xmlns:a16="http://schemas.microsoft.com/office/drawing/2014/main" xmlns="" id="{CE91D1FC-6AC8-4858-8642-44C8273A5620}"/>
              </a:ext>
            </a:extLst>
          </p:cNvPr>
          <p:cNvCxnSpPr>
            <a:cxnSpLocks/>
            <a:stCxn id="154" idx="1"/>
            <a:endCxn id="134" idx="3"/>
          </p:cNvCxnSpPr>
          <p:nvPr/>
        </p:nvCxnSpPr>
        <p:spPr>
          <a:xfrm flipH="1" flipV="1">
            <a:off x="3575720" y="6008178"/>
            <a:ext cx="398780" cy="1539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42" name="직사각형 141">
            <a:extLst>
              <a:ext uri="{FF2B5EF4-FFF2-40B4-BE49-F238E27FC236}">
                <a16:creationId xmlns:a16="http://schemas.microsoft.com/office/drawing/2014/main" xmlns="" id="{A9428C8F-F6B1-42F6-AF7E-64F4E0684A90}"/>
              </a:ext>
            </a:extLst>
          </p:cNvPr>
          <p:cNvSpPr/>
          <p:nvPr/>
        </p:nvSpPr>
        <p:spPr>
          <a:xfrm>
            <a:off x="3575634" y="5802421"/>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44" name="직사각형 143">
            <a:extLst>
              <a:ext uri="{FF2B5EF4-FFF2-40B4-BE49-F238E27FC236}">
                <a16:creationId xmlns:a16="http://schemas.microsoft.com/office/drawing/2014/main" xmlns="" id="{A9428C8F-F6B1-42F6-AF7E-64F4E0684A90}"/>
              </a:ext>
            </a:extLst>
          </p:cNvPr>
          <p:cNvSpPr/>
          <p:nvPr/>
        </p:nvSpPr>
        <p:spPr>
          <a:xfrm>
            <a:off x="5538757" y="5802421"/>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48" name="직사각형 147"/>
          <p:cNvSpPr/>
          <p:nvPr/>
        </p:nvSpPr>
        <p:spPr>
          <a:xfrm>
            <a:off x="7896200" y="1700808"/>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Filename.jpg</a:t>
            </a:r>
          </a:p>
        </p:txBody>
      </p:sp>
      <p:cxnSp>
        <p:nvCxnSpPr>
          <p:cNvPr id="151" name="꺾인 연결선 150"/>
          <p:cNvCxnSpPr>
            <a:stCxn id="154" idx="3"/>
            <a:endCxn id="148" idx="1"/>
          </p:cNvCxnSpPr>
          <p:nvPr/>
        </p:nvCxnSpPr>
        <p:spPr>
          <a:xfrm flipV="1">
            <a:off x="5630684" y="1854512"/>
            <a:ext cx="2265516" cy="4169058"/>
          </a:xfrm>
          <a:prstGeom prst="bentConnector3">
            <a:avLst>
              <a:gd name="adj1" fmla="val 13002"/>
            </a:avLst>
          </a:prstGeom>
          <a:ln>
            <a:headEnd type="oval"/>
            <a:tailEnd type="arrow"/>
          </a:ln>
        </p:spPr>
        <p:style>
          <a:lnRef idx="1">
            <a:schemeClr val="dk1"/>
          </a:lnRef>
          <a:fillRef idx="0">
            <a:schemeClr val="dk1"/>
          </a:fillRef>
          <a:effectRef idx="0">
            <a:schemeClr val="dk1"/>
          </a:effectRef>
          <a:fontRef idx="minor">
            <a:schemeClr val="tx1"/>
          </a:fontRef>
        </p:style>
      </p:cxnSp>
      <p:sp>
        <p:nvSpPr>
          <p:cNvPr id="154" name="순서도: 판단 153">
            <a:extLst>
              <a:ext uri="{FF2B5EF4-FFF2-40B4-BE49-F238E27FC236}">
                <a16:creationId xmlns:a16="http://schemas.microsoft.com/office/drawing/2014/main" xmlns="" id="{C07A0973-7A51-4E56-927B-66B2A3E6F2B9}"/>
              </a:ext>
            </a:extLst>
          </p:cNvPr>
          <p:cNvSpPr/>
          <p:nvPr/>
        </p:nvSpPr>
        <p:spPr>
          <a:xfrm>
            <a:off x="3974500" y="5813251"/>
            <a:ext cx="1656184"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showImages</a:t>
            </a:r>
            <a:endParaRPr lang="en-US" altLang="ko-KR" sz="800" dirty="0">
              <a:solidFill>
                <a:schemeClr val="tx1"/>
              </a:solidFill>
            </a:endParaRPr>
          </a:p>
          <a:p>
            <a:pPr algn="ctr"/>
            <a:r>
              <a:rPr lang="en-US" altLang="ko-KR" sz="800" dirty="0">
                <a:solidFill>
                  <a:schemeClr val="tx1"/>
                </a:solidFill>
              </a:rPr>
              <a:t>(</a:t>
            </a:r>
            <a:r>
              <a:rPr lang="en-US" altLang="ko-KR" sz="800" dirty="0" err="1">
                <a:solidFill>
                  <a:schemeClr val="tx1"/>
                </a:solidFill>
              </a:rPr>
              <a:t>cnt</a:t>
            </a:r>
            <a:r>
              <a:rPr lang="en-US" altLang="ko-KR" sz="800" dirty="0">
                <a:solidFill>
                  <a:schemeClr val="tx1"/>
                </a:solidFill>
              </a:rPr>
              <a:t>)</a:t>
            </a:r>
            <a:endParaRPr lang="ko-KR" altLang="en-US" sz="800" dirty="0">
              <a:solidFill>
                <a:schemeClr val="tx1"/>
              </a:solidFill>
            </a:endParaRPr>
          </a:p>
        </p:txBody>
      </p:sp>
      <p:cxnSp>
        <p:nvCxnSpPr>
          <p:cNvPr id="158" name="직선 화살표 연결선 157">
            <a:extLst>
              <a:ext uri="{FF2B5EF4-FFF2-40B4-BE49-F238E27FC236}">
                <a16:creationId xmlns:a16="http://schemas.microsoft.com/office/drawing/2014/main" xmlns="" id="{CE91D1FC-6AC8-4858-8642-44C8273A5620}"/>
              </a:ext>
            </a:extLst>
          </p:cNvPr>
          <p:cNvCxnSpPr>
            <a:cxnSpLocks/>
            <a:stCxn id="165" idx="2"/>
            <a:endCxn id="154" idx="0"/>
          </p:cNvCxnSpPr>
          <p:nvPr/>
        </p:nvCxnSpPr>
        <p:spPr>
          <a:xfrm>
            <a:off x="4802592" y="5430391"/>
            <a:ext cx="0" cy="38286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65" name="순서도: 판단 164">
            <a:extLst>
              <a:ext uri="{FF2B5EF4-FFF2-40B4-BE49-F238E27FC236}">
                <a16:creationId xmlns:a16="http://schemas.microsoft.com/office/drawing/2014/main" xmlns="" id="{C07A0973-7A51-4E56-927B-66B2A3E6F2B9}"/>
              </a:ext>
            </a:extLst>
          </p:cNvPr>
          <p:cNvSpPr/>
          <p:nvPr/>
        </p:nvSpPr>
        <p:spPr>
          <a:xfrm>
            <a:off x="3812482" y="5009753"/>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ReviewThumbnail</a:t>
            </a:r>
            <a:endParaRPr lang="en-US" altLang="ko-KR" sz="800" dirty="0">
              <a:solidFill>
                <a:schemeClr val="tx1"/>
              </a:solidFill>
            </a:endParaRPr>
          </a:p>
          <a:p>
            <a:pPr algn="ctr"/>
            <a:r>
              <a:rPr lang="en-US" altLang="ko-KR" sz="800" dirty="0">
                <a:solidFill>
                  <a:schemeClr val="tx1"/>
                </a:solidFill>
              </a:rPr>
              <a:t>OkAction.java</a:t>
            </a:r>
            <a:r>
              <a:rPr lang="en-US" altLang="ko-KR" sz="800" dirty="0"/>
              <a:t>()</a:t>
            </a:r>
            <a:endParaRPr lang="ko-KR" altLang="en-US" sz="800" dirty="0">
              <a:solidFill>
                <a:schemeClr val="tx1"/>
              </a:solidFill>
            </a:endParaRPr>
          </a:p>
        </p:txBody>
      </p:sp>
      <p:sp>
        <p:nvSpPr>
          <p:cNvPr id="170" name="직사각형 169"/>
          <p:cNvSpPr/>
          <p:nvPr/>
        </p:nvSpPr>
        <p:spPr>
          <a:xfrm>
            <a:off x="2680495" y="5081761"/>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error.jpg</a:t>
            </a:r>
            <a:endParaRPr lang="ko-KR" altLang="en-US" sz="800" dirty="0">
              <a:solidFill>
                <a:schemeClr val="tx1"/>
              </a:solidFill>
            </a:endParaRPr>
          </a:p>
        </p:txBody>
      </p:sp>
      <p:cxnSp>
        <p:nvCxnSpPr>
          <p:cNvPr id="171" name="직선 화살표 연결선 170">
            <a:extLst>
              <a:ext uri="{FF2B5EF4-FFF2-40B4-BE49-F238E27FC236}">
                <a16:creationId xmlns:a16="http://schemas.microsoft.com/office/drawing/2014/main" xmlns="" id="{CE91D1FC-6AC8-4858-8642-44C8273A5620}"/>
              </a:ext>
            </a:extLst>
          </p:cNvPr>
          <p:cNvCxnSpPr>
            <a:cxnSpLocks/>
            <a:stCxn id="165" idx="1"/>
            <a:endCxn id="170" idx="3"/>
          </p:cNvCxnSpPr>
          <p:nvPr/>
        </p:nvCxnSpPr>
        <p:spPr>
          <a:xfrm flipH="1">
            <a:off x="3544591" y="5220072"/>
            <a:ext cx="267891" cy="1539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74" name="직사각형 173">
            <a:extLst>
              <a:ext uri="{FF2B5EF4-FFF2-40B4-BE49-F238E27FC236}">
                <a16:creationId xmlns:a16="http://schemas.microsoft.com/office/drawing/2014/main" xmlns="" id="{A9428C8F-F6B1-42F6-AF7E-64F4E0684A90}"/>
              </a:ext>
            </a:extLst>
          </p:cNvPr>
          <p:cNvSpPr/>
          <p:nvPr/>
        </p:nvSpPr>
        <p:spPr>
          <a:xfrm>
            <a:off x="3503712" y="5009753"/>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75" name="직사각형 174">
            <a:extLst>
              <a:ext uri="{FF2B5EF4-FFF2-40B4-BE49-F238E27FC236}">
                <a16:creationId xmlns:a16="http://schemas.microsoft.com/office/drawing/2014/main" xmlns="" id="{A9428C8F-F6B1-42F6-AF7E-64F4E0684A90}"/>
              </a:ext>
            </a:extLst>
          </p:cNvPr>
          <p:cNvSpPr/>
          <p:nvPr/>
        </p:nvSpPr>
        <p:spPr>
          <a:xfrm>
            <a:off x="4799856" y="5585817"/>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77" name="직사각형 176"/>
          <p:cNvSpPr/>
          <p:nvPr/>
        </p:nvSpPr>
        <p:spPr>
          <a:xfrm>
            <a:off x="9589192" y="2529090"/>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첨부 삭제</a:t>
            </a:r>
            <a:endParaRPr lang="en-US" altLang="ko-KR" sz="800" dirty="0">
              <a:solidFill>
                <a:schemeClr val="tx1"/>
              </a:solidFill>
            </a:endParaRPr>
          </a:p>
        </p:txBody>
      </p:sp>
      <p:sp>
        <p:nvSpPr>
          <p:cNvPr id="181" name="직사각형 180"/>
          <p:cNvSpPr/>
          <p:nvPr/>
        </p:nvSpPr>
        <p:spPr>
          <a:xfrm>
            <a:off x="9589192" y="3049585"/>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cancleFile</a:t>
            </a:r>
            <a:r>
              <a:rPr lang="en-US" altLang="ko-KR" sz="800" dirty="0">
                <a:solidFill>
                  <a:schemeClr val="tx1"/>
                </a:solidFill>
              </a:rPr>
              <a:t>()</a:t>
            </a:r>
          </a:p>
        </p:txBody>
      </p:sp>
      <p:cxnSp>
        <p:nvCxnSpPr>
          <p:cNvPr id="182" name="직선 화살표 연결선 181">
            <a:extLst>
              <a:ext uri="{FF2B5EF4-FFF2-40B4-BE49-F238E27FC236}">
                <a16:creationId xmlns:a16="http://schemas.microsoft.com/office/drawing/2014/main" xmlns="" id="{CE91D1FC-6AC8-4858-8642-44C8273A5620}"/>
              </a:ext>
            </a:extLst>
          </p:cNvPr>
          <p:cNvCxnSpPr>
            <a:cxnSpLocks/>
            <a:stCxn id="177" idx="2"/>
            <a:endCxn id="181" idx="0"/>
          </p:cNvCxnSpPr>
          <p:nvPr/>
        </p:nvCxnSpPr>
        <p:spPr>
          <a:xfrm>
            <a:off x="10255266" y="2836497"/>
            <a:ext cx="0" cy="21308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87" name="직선 화살표 연결선 186">
            <a:extLst>
              <a:ext uri="{FF2B5EF4-FFF2-40B4-BE49-F238E27FC236}">
                <a16:creationId xmlns:a16="http://schemas.microsoft.com/office/drawing/2014/main" xmlns="" id="{CE91D1FC-6AC8-4858-8642-44C8273A5620}"/>
              </a:ext>
            </a:extLst>
          </p:cNvPr>
          <p:cNvCxnSpPr>
            <a:cxnSpLocks/>
            <a:stCxn id="60" idx="3"/>
            <a:endCxn id="177" idx="1"/>
          </p:cNvCxnSpPr>
          <p:nvPr/>
        </p:nvCxnSpPr>
        <p:spPr>
          <a:xfrm flipV="1">
            <a:off x="9228348" y="2682794"/>
            <a:ext cx="360844" cy="332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1" name="직선 화살표 연결선 190">
            <a:extLst>
              <a:ext uri="{FF2B5EF4-FFF2-40B4-BE49-F238E27FC236}">
                <a16:creationId xmlns:a16="http://schemas.microsoft.com/office/drawing/2014/main" xmlns="" id="{CE91D1FC-6AC8-4858-8642-44C8273A5620}"/>
              </a:ext>
            </a:extLst>
          </p:cNvPr>
          <p:cNvCxnSpPr>
            <a:cxnSpLocks/>
            <a:stCxn id="60" idx="2"/>
          </p:cNvCxnSpPr>
          <p:nvPr/>
        </p:nvCxnSpPr>
        <p:spPr>
          <a:xfrm>
            <a:off x="8562274" y="2896441"/>
            <a:ext cx="0" cy="80100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94" name="순서도: 판단 193">
            <a:extLst>
              <a:ext uri="{FF2B5EF4-FFF2-40B4-BE49-F238E27FC236}">
                <a16:creationId xmlns:a16="http://schemas.microsoft.com/office/drawing/2014/main" xmlns="" id="{C07A0973-7A51-4E56-927B-66B2A3E6F2B9}"/>
              </a:ext>
            </a:extLst>
          </p:cNvPr>
          <p:cNvSpPr/>
          <p:nvPr/>
        </p:nvSpPr>
        <p:spPr>
          <a:xfrm>
            <a:off x="7572164" y="4445099"/>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ReviewWriteOk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cxnSp>
        <p:nvCxnSpPr>
          <p:cNvPr id="196" name="직선 화살표 연결선 195">
            <a:extLst>
              <a:ext uri="{FF2B5EF4-FFF2-40B4-BE49-F238E27FC236}">
                <a16:creationId xmlns:a16="http://schemas.microsoft.com/office/drawing/2014/main" xmlns="" id="{CE91D1FC-6AC8-4858-8642-44C8273A5620}"/>
              </a:ext>
            </a:extLst>
          </p:cNvPr>
          <p:cNvCxnSpPr>
            <a:cxnSpLocks/>
            <a:stCxn id="237" idx="2"/>
            <a:endCxn id="194" idx="0"/>
          </p:cNvCxnSpPr>
          <p:nvPr/>
        </p:nvCxnSpPr>
        <p:spPr>
          <a:xfrm>
            <a:off x="8562274" y="4118086"/>
            <a:ext cx="0" cy="32701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203" name="그림 202">
            <a:extLst>
              <a:ext uri="{FF2B5EF4-FFF2-40B4-BE49-F238E27FC236}">
                <a16:creationId xmlns:a16="http://schemas.microsoft.com/office/drawing/2014/main" xmlns="" id="{CEDF8183-FEB8-3E4D-B439-928C086396A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423" t="13194" r="9391" b="26141"/>
          <a:stretch/>
        </p:blipFill>
        <p:spPr>
          <a:xfrm>
            <a:off x="10082869" y="4495707"/>
            <a:ext cx="459859" cy="361426"/>
          </a:xfrm>
          <a:prstGeom prst="rect">
            <a:avLst/>
          </a:prstGeom>
        </p:spPr>
      </p:pic>
      <p:cxnSp>
        <p:nvCxnSpPr>
          <p:cNvPr id="204" name="직선 화살표 연결선 203"/>
          <p:cNvCxnSpPr/>
          <p:nvPr/>
        </p:nvCxnSpPr>
        <p:spPr>
          <a:xfrm>
            <a:off x="9624392" y="4649713"/>
            <a:ext cx="373945"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206" name="직사각형 205">
            <a:extLst>
              <a:ext uri="{FF2B5EF4-FFF2-40B4-BE49-F238E27FC236}">
                <a16:creationId xmlns:a16="http://schemas.microsoft.com/office/drawing/2014/main" xmlns="" id="{A9428C8F-F6B1-42F6-AF7E-64F4E0684A90}"/>
              </a:ext>
            </a:extLst>
          </p:cNvPr>
          <p:cNvSpPr/>
          <p:nvPr/>
        </p:nvSpPr>
        <p:spPr>
          <a:xfrm>
            <a:off x="9983220" y="4887223"/>
            <a:ext cx="707245" cy="338554"/>
          </a:xfrm>
          <a:prstGeom prst="rect">
            <a:avLst/>
          </a:prstGeom>
        </p:spPr>
        <p:txBody>
          <a:bodyPr wrap="none">
            <a:spAutoFit/>
          </a:bodyPr>
          <a:lstStyle/>
          <a:p>
            <a:r>
              <a:rPr lang="en-US" altLang="ko-KR" sz="800" dirty="0"/>
              <a:t>DG_RIVIEW</a:t>
            </a:r>
          </a:p>
          <a:p>
            <a:r>
              <a:rPr lang="en-US" altLang="ko-KR" sz="800" dirty="0"/>
              <a:t>FILENAME</a:t>
            </a:r>
          </a:p>
        </p:txBody>
      </p:sp>
      <p:sp>
        <p:nvSpPr>
          <p:cNvPr id="208" name="직사각형 207"/>
          <p:cNvSpPr/>
          <p:nvPr/>
        </p:nvSpPr>
        <p:spPr>
          <a:xfrm>
            <a:off x="6471247" y="4501714"/>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209" name="직선 화살표 연결선 208">
            <a:extLst>
              <a:ext uri="{FF2B5EF4-FFF2-40B4-BE49-F238E27FC236}">
                <a16:creationId xmlns:a16="http://schemas.microsoft.com/office/drawing/2014/main" xmlns="" id="{CE91D1FC-6AC8-4858-8642-44C8273A5620}"/>
              </a:ext>
            </a:extLst>
          </p:cNvPr>
          <p:cNvCxnSpPr>
            <a:cxnSpLocks/>
            <a:stCxn id="194" idx="1"/>
            <a:endCxn id="208" idx="3"/>
          </p:cNvCxnSpPr>
          <p:nvPr/>
        </p:nvCxnSpPr>
        <p:spPr>
          <a:xfrm flipH="1">
            <a:off x="7335343" y="4655418"/>
            <a:ext cx="236821"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12" name="직사각형 211">
            <a:extLst>
              <a:ext uri="{FF2B5EF4-FFF2-40B4-BE49-F238E27FC236}">
                <a16:creationId xmlns:a16="http://schemas.microsoft.com/office/drawing/2014/main" xmlns="" id="{A9428C8F-F6B1-42F6-AF7E-64F4E0684A90}"/>
              </a:ext>
            </a:extLst>
          </p:cNvPr>
          <p:cNvSpPr/>
          <p:nvPr/>
        </p:nvSpPr>
        <p:spPr>
          <a:xfrm>
            <a:off x="7336812" y="4434269"/>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213" name="직선 화살표 연결선 212">
            <a:extLst>
              <a:ext uri="{FF2B5EF4-FFF2-40B4-BE49-F238E27FC236}">
                <a16:creationId xmlns:a16="http://schemas.microsoft.com/office/drawing/2014/main" xmlns="" id="{CE91D1FC-6AC8-4858-8642-44C8273A5620}"/>
              </a:ext>
            </a:extLst>
          </p:cNvPr>
          <p:cNvCxnSpPr>
            <a:cxnSpLocks/>
            <a:stCxn id="194" idx="2"/>
            <a:endCxn id="219" idx="0"/>
          </p:cNvCxnSpPr>
          <p:nvPr/>
        </p:nvCxnSpPr>
        <p:spPr>
          <a:xfrm>
            <a:off x="8562274" y="4865737"/>
            <a:ext cx="0" cy="22743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16" name="직사각형 215">
            <a:extLst>
              <a:ext uri="{FF2B5EF4-FFF2-40B4-BE49-F238E27FC236}">
                <a16:creationId xmlns:a16="http://schemas.microsoft.com/office/drawing/2014/main" xmlns="" id="{A9428C8F-F6B1-42F6-AF7E-64F4E0684A90}"/>
              </a:ext>
            </a:extLst>
          </p:cNvPr>
          <p:cNvSpPr/>
          <p:nvPr/>
        </p:nvSpPr>
        <p:spPr>
          <a:xfrm>
            <a:off x="8544272" y="4865737"/>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219" name="순서도: 판단 218">
            <a:extLst>
              <a:ext uri="{FF2B5EF4-FFF2-40B4-BE49-F238E27FC236}">
                <a16:creationId xmlns:a16="http://schemas.microsoft.com/office/drawing/2014/main" xmlns="" id="{C07A0973-7A51-4E56-927B-66B2A3E6F2B9}"/>
              </a:ext>
            </a:extLst>
          </p:cNvPr>
          <p:cNvSpPr/>
          <p:nvPr/>
        </p:nvSpPr>
        <p:spPr>
          <a:xfrm>
            <a:off x="7572164" y="5093171"/>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ReviewListOk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sp>
        <p:nvSpPr>
          <p:cNvPr id="222" name="직사각형 221"/>
          <p:cNvSpPr/>
          <p:nvPr/>
        </p:nvSpPr>
        <p:spPr>
          <a:xfrm>
            <a:off x="6456039" y="5153769"/>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223" name="직선 화살표 연결선 222">
            <a:extLst>
              <a:ext uri="{FF2B5EF4-FFF2-40B4-BE49-F238E27FC236}">
                <a16:creationId xmlns:a16="http://schemas.microsoft.com/office/drawing/2014/main" xmlns="" id="{CE91D1FC-6AC8-4858-8642-44C8273A5620}"/>
              </a:ext>
            </a:extLst>
          </p:cNvPr>
          <p:cNvCxnSpPr>
            <a:cxnSpLocks/>
            <a:stCxn id="219" idx="1"/>
            <a:endCxn id="222" idx="3"/>
          </p:cNvCxnSpPr>
          <p:nvPr/>
        </p:nvCxnSpPr>
        <p:spPr>
          <a:xfrm flipH="1">
            <a:off x="7320135" y="5303490"/>
            <a:ext cx="252029" cy="398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24" name="직사각형 223">
            <a:extLst>
              <a:ext uri="{FF2B5EF4-FFF2-40B4-BE49-F238E27FC236}">
                <a16:creationId xmlns:a16="http://schemas.microsoft.com/office/drawing/2014/main" xmlns="" id="{A9428C8F-F6B1-42F6-AF7E-64F4E0684A90}"/>
              </a:ext>
            </a:extLst>
          </p:cNvPr>
          <p:cNvSpPr/>
          <p:nvPr/>
        </p:nvSpPr>
        <p:spPr>
          <a:xfrm>
            <a:off x="7320137" y="5082341"/>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228" name="순서도: 문서 4">
            <a:extLst>
              <a:ext uri="{FF2B5EF4-FFF2-40B4-BE49-F238E27FC236}">
                <a16:creationId xmlns:a16="http://schemas.microsoft.com/office/drawing/2014/main" xmlns="" id="{27298BDD-BEED-483B-A942-11880CD2BCCD}"/>
              </a:ext>
            </a:extLst>
          </p:cNvPr>
          <p:cNvSpPr/>
          <p:nvPr/>
        </p:nvSpPr>
        <p:spPr>
          <a:xfrm>
            <a:off x="7648822" y="5821690"/>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trainerView.jsp</a:t>
            </a:r>
            <a:endParaRPr lang="en-US" altLang="ko-KR" sz="800" dirty="0">
              <a:solidFill>
                <a:schemeClr val="tx1"/>
              </a:solidFill>
              <a:latin typeface="+mn-ea"/>
            </a:endParaRPr>
          </a:p>
        </p:txBody>
      </p:sp>
      <p:cxnSp>
        <p:nvCxnSpPr>
          <p:cNvPr id="229" name="직선 화살표 연결선 228">
            <a:extLst>
              <a:ext uri="{FF2B5EF4-FFF2-40B4-BE49-F238E27FC236}">
                <a16:creationId xmlns:a16="http://schemas.microsoft.com/office/drawing/2014/main" xmlns="" id="{CE91D1FC-6AC8-4858-8642-44C8273A5620}"/>
              </a:ext>
            </a:extLst>
          </p:cNvPr>
          <p:cNvCxnSpPr>
            <a:cxnSpLocks/>
            <a:stCxn id="219" idx="2"/>
            <a:endCxn id="228" idx="0"/>
          </p:cNvCxnSpPr>
          <p:nvPr/>
        </p:nvCxnSpPr>
        <p:spPr>
          <a:xfrm>
            <a:off x="8562274" y="5513809"/>
            <a:ext cx="0" cy="30788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32" name="직사각형 231">
            <a:extLst>
              <a:ext uri="{FF2B5EF4-FFF2-40B4-BE49-F238E27FC236}">
                <a16:creationId xmlns:a16="http://schemas.microsoft.com/office/drawing/2014/main" xmlns="" id="{A9428C8F-F6B1-42F6-AF7E-64F4E0684A90}"/>
              </a:ext>
            </a:extLst>
          </p:cNvPr>
          <p:cNvSpPr/>
          <p:nvPr/>
        </p:nvSpPr>
        <p:spPr>
          <a:xfrm>
            <a:off x="8544272" y="5586397"/>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grpSp>
        <p:nvGrpSpPr>
          <p:cNvPr id="233" name="그룹 232">
            <a:extLst>
              <a:ext uri="{FF2B5EF4-FFF2-40B4-BE49-F238E27FC236}">
                <a16:creationId xmlns:a16="http://schemas.microsoft.com/office/drawing/2014/main" xmlns="" id="{FB6A67B7-0440-423D-8FC0-28C93D04129C}"/>
              </a:ext>
            </a:extLst>
          </p:cNvPr>
          <p:cNvGrpSpPr/>
          <p:nvPr/>
        </p:nvGrpSpPr>
        <p:grpSpPr>
          <a:xfrm>
            <a:off x="6023992" y="3510614"/>
            <a:ext cx="1660913" cy="794305"/>
            <a:chOff x="9696401" y="4265098"/>
            <a:chExt cx="1474520" cy="642182"/>
          </a:xfrm>
        </p:grpSpPr>
        <p:sp>
          <p:nvSpPr>
            <p:cNvPr id="234" name="순서도: 처리 233">
              <a:extLst>
                <a:ext uri="{FF2B5EF4-FFF2-40B4-BE49-F238E27FC236}">
                  <a16:creationId xmlns:a16="http://schemas.microsoft.com/office/drawing/2014/main" xmlns="" id="{EA7F49A6-AD47-4013-A835-5A363DC025E7}"/>
                </a:ext>
              </a:extLst>
            </p:cNvPr>
            <p:cNvSpPr/>
            <p:nvPr/>
          </p:nvSpPr>
          <p:spPr>
            <a:xfrm>
              <a:off x="9696401" y="4265098"/>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rPr>
                <a:t>내용을 입력해주세요</a:t>
              </a:r>
              <a:r>
                <a:rPr lang="en-US" altLang="ko-KR" sz="800" dirty="0">
                  <a:solidFill>
                    <a:schemeClr val="tx1"/>
                  </a:solidFill>
                </a:rPr>
                <a:t>!</a:t>
              </a:r>
              <a:r>
                <a:rPr lang="en-US" altLang="ko-KR" sz="800" dirty="0"/>
                <a:t>!</a:t>
              </a:r>
              <a:endParaRPr lang="en-US" altLang="ko-KR" sz="800" dirty="0">
                <a:solidFill>
                  <a:schemeClr val="tx1"/>
                </a:solidFill>
                <a:latin typeface="+mn-ea"/>
              </a:endParaRPr>
            </a:p>
            <a:p>
              <a:pPr algn="ctr">
                <a:lnSpc>
                  <a:spcPct val="90000"/>
                </a:lnSpc>
              </a:pPr>
              <a:endParaRPr lang="en-US" altLang="ko-KR" sz="800" dirty="0">
                <a:solidFill>
                  <a:schemeClr val="tx1"/>
                </a:solidFill>
                <a:latin typeface="+mn-ea"/>
              </a:endParaRPr>
            </a:p>
          </p:txBody>
        </p:sp>
        <p:sp>
          <p:nvSpPr>
            <p:cNvPr id="235" name="사각형: 둥근 모서리 62">
              <a:extLst>
                <a:ext uri="{FF2B5EF4-FFF2-40B4-BE49-F238E27FC236}">
                  <a16:creationId xmlns:a16="http://schemas.microsoft.com/office/drawing/2014/main" xmlns="" id="{2B90550C-DD5D-42E6-A9F5-3DD92B8266B9}"/>
                </a:ext>
              </a:extLst>
            </p:cNvPr>
            <p:cNvSpPr/>
            <p:nvPr/>
          </p:nvSpPr>
          <p:spPr>
            <a:xfrm>
              <a:off x="10239429" y="4663440"/>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sp>
        <p:nvSpPr>
          <p:cNvPr id="237" name="순서도: 판단 236">
            <a:extLst>
              <a:ext uri="{FF2B5EF4-FFF2-40B4-BE49-F238E27FC236}">
                <a16:creationId xmlns:a16="http://schemas.microsoft.com/office/drawing/2014/main" xmlns="" id="{C07A0973-7A51-4E56-927B-66B2A3E6F2B9}"/>
              </a:ext>
            </a:extLst>
          </p:cNvPr>
          <p:cNvSpPr/>
          <p:nvPr/>
        </p:nvSpPr>
        <p:spPr>
          <a:xfrm>
            <a:off x="7896200" y="3697448"/>
            <a:ext cx="1332148"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유효성 검사</a:t>
            </a:r>
          </a:p>
        </p:txBody>
      </p:sp>
      <p:cxnSp>
        <p:nvCxnSpPr>
          <p:cNvPr id="248" name="직선 화살표 연결선 247">
            <a:extLst>
              <a:ext uri="{FF2B5EF4-FFF2-40B4-BE49-F238E27FC236}">
                <a16:creationId xmlns:a16="http://schemas.microsoft.com/office/drawing/2014/main" xmlns="" id="{CE91D1FC-6AC8-4858-8642-44C8273A5620}"/>
              </a:ext>
            </a:extLst>
          </p:cNvPr>
          <p:cNvCxnSpPr>
            <a:cxnSpLocks/>
            <a:stCxn id="237" idx="1"/>
            <a:endCxn id="234" idx="3"/>
          </p:cNvCxnSpPr>
          <p:nvPr/>
        </p:nvCxnSpPr>
        <p:spPr>
          <a:xfrm flipH="1">
            <a:off x="7684905" y="3907767"/>
            <a:ext cx="211295"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52" name="직사각형 251">
            <a:extLst>
              <a:ext uri="{FF2B5EF4-FFF2-40B4-BE49-F238E27FC236}">
                <a16:creationId xmlns:a16="http://schemas.microsoft.com/office/drawing/2014/main" xmlns="" id="{A9428C8F-F6B1-42F6-AF7E-64F4E0684A90}"/>
              </a:ext>
            </a:extLst>
          </p:cNvPr>
          <p:cNvSpPr/>
          <p:nvPr/>
        </p:nvSpPr>
        <p:spPr>
          <a:xfrm>
            <a:off x="7684905" y="3692322"/>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253" name="직사각형 252">
            <a:extLst>
              <a:ext uri="{FF2B5EF4-FFF2-40B4-BE49-F238E27FC236}">
                <a16:creationId xmlns:a16="http://schemas.microsoft.com/office/drawing/2014/main" xmlns="" id="{A9428C8F-F6B1-42F6-AF7E-64F4E0684A90}"/>
              </a:ext>
            </a:extLst>
          </p:cNvPr>
          <p:cNvSpPr/>
          <p:nvPr/>
        </p:nvSpPr>
        <p:spPr>
          <a:xfrm>
            <a:off x="8575484" y="4173870"/>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60" name="순서도: 판단 59">
            <a:extLst>
              <a:ext uri="{FF2B5EF4-FFF2-40B4-BE49-F238E27FC236}">
                <a16:creationId xmlns:a16="http://schemas.microsoft.com/office/drawing/2014/main" xmlns="" id="{C07A0973-7A51-4E56-927B-66B2A3E6F2B9}"/>
              </a:ext>
            </a:extLst>
          </p:cNvPr>
          <p:cNvSpPr/>
          <p:nvPr/>
        </p:nvSpPr>
        <p:spPr>
          <a:xfrm>
            <a:off x="7896200" y="2475803"/>
            <a:ext cx="1332148"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dirty="0" smtClean="0">
                <a:solidFill>
                  <a:schemeClr val="tx1"/>
                </a:solidFill>
              </a:rPr>
              <a:t>&lt;button&gt;</a:t>
            </a:r>
          </a:p>
          <a:p>
            <a:pPr algn="ctr"/>
            <a:r>
              <a:rPr lang="ko-KR" altLang="en-US" sz="700" dirty="0" smtClean="0">
                <a:solidFill>
                  <a:schemeClr val="tx1"/>
                </a:solidFill>
              </a:rPr>
              <a:t>리뷰 등록</a:t>
            </a:r>
            <a:endParaRPr lang="ko-KR" altLang="en-US" sz="700" dirty="0">
              <a:solidFill>
                <a:schemeClr val="tx1"/>
              </a:solidFill>
            </a:endParaRPr>
          </a:p>
        </p:txBody>
      </p:sp>
      <p:cxnSp>
        <p:nvCxnSpPr>
          <p:cNvPr id="74" name="직선 화살표 연결선 73">
            <a:extLst>
              <a:ext uri="{FF2B5EF4-FFF2-40B4-BE49-F238E27FC236}">
                <a16:creationId xmlns:a16="http://schemas.microsoft.com/office/drawing/2014/main" xmlns="" id="{CE91D1FC-6AC8-4858-8642-44C8273A5620}"/>
              </a:ext>
            </a:extLst>
          </p:cNvPr>
          <p:cNvCxnSpPr>
            <a:cxnSpLocks/>
            <a:stCxn id="148" idx="2"/>
            <a:endCxn id="60" idx="0"/>
          </p:cNvCxnSpPr>
          <p:nvPr/>
        </p:nvCxnSpPr>
        <p:spPr>
          <a:xfrm>
            <a:off x="8562274" y="2008215"/>
            <a:ext cx="0" cy="46758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3" name="직사각형 82">
            <a:extLst>
              <a:ext uri="{FF2B5EF4-FFF2-40B4-BE49-F238E27FC236}">
                <a16:creationId xmlns:a16="http://schemas.microsoft.com/office/drawing/2014/main" xmlns="" id="{A9428C8F-F6B1-42F6-AF7E-64F4E0684A90}"/>
              </a:ext>
            </a:extLst>
          </p:cNvPr>
          <p:cNvSpPr/>
          <p:nvPr/>
        </p:nvSpPr>
        <p:spPr>
          <a:xfrm>
            <a:off x="8575484" y="3164151"/>
            <a:ext cx="554960" cy="215444"/>
          </a:xfrm>
          <a:prstGeom prst="rect">
            <a:avLst/>
          </a:prstGeom>
        </p:spPr>
        <p:txBody>
          <a:bodyPr wrap="none">
            <a:spAutoFit/>
          </a:bodyPr>
          <a:lstStyle/>
          <a:p>
            <a:r>
              <a:rPr lang="en-US" altLang="ko-KR" sz="800" dirty="0" smtClean="0"/>
              <a:t>Content</a:t>
            </a:r>
            <a:endParaRPr lang="ko-KR" altLang="en-US" sz="800" dirty="0"/>
          </a:p>
        </p:txBody>
      </p:sp>
    </p:spTree>
    <p:extLst>
      <p:ext uri="{BB962C8B-B14F-4D97-AF65-F5344CB8AC3E}">
        <p14:creationId xmlns:p14="http://schemas.microsoft.com/office/powerpoint/2010/main" val="268828537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Index.jsp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err="1"/>
              <a:t>메인페이지</a:t>
            </a:r>
            <a:endParaRPr lang="ko-KR" altLang="en-US" dirty="0"/>
          </a:p>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3965600116"/>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50</a:t>
            </a:fld>
            <a:endParaRPr lang="ko-KR" altLang="en-US" sz="900"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240" y="1124744"/>
            <a:ext cx="8115016" cy="4104000"/>
          </a:xfrm>
          <a:prstGeom prst="rect">
            <a:avLst/>
          </a:prstGeom>
        </p:spPr>
      </p:pic>
    </p:spTree>
    <p:extLst>
      <p:ext uri="{BB962C8B-B14F-4D97-AF65-F5344CB8AC3E}">
        <p14:creationId xmlns:p14="http://schemas.microsoft.com/office/powerpoint/2010/main" val="12550934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xmlns="" id="{683ED0D4-343F-4AC4-936C-4771ADDE3DEC}"/>
              </a:ext>
            </a:extLst>
          </p:cNvPr>
          <p:cNvSpPr>
            <a:spLocks noGrp="1"/>
          </p:cNvSpPr>
          <p:nvPr>
            <p:ph type="title"/>
          </p:nvPr>
        </p:nvSpPr>
        <p:spPr/>
        <p:txBody>
          <a:bodyPr/>
          <a:lstStyle/>
          <a:p>
            <a:endParaRPr lang="ko-KR" altLang="en-US" dirty="0"/>
          </a:p>
        </p:txBody>
      </p:sp>
      <p:sp>
        <p:nvSpPr>
          <p:cNvPr id="4" name="텍스트 개체 틀 3">
            <a:extLst>
              <a:ext uri="{FF2B5EF4-FFF2-40B4-BE49-F238E27FC236}">
                <a16:creationId xmlns:a16="http://schemas.microsoft.com/office/drawing/2014/main" xmlns="" id="{566248F4-75FF-4781-B7FF-A6FE901E2D68}"/>
              </a:ext>
            </a:extLst>
          </p:cNvPr>
          <p:cNvSpPr>
            <a:spLocks noGrp="1"/>
          </p:cNvSpPr>
          <p:nvPr>
            <p:ph type="body" sz="quarter" idx="10"/>
          </p:nvPr>
        </p:nvSpPr>
        <p:spPr/>
        <p:txBody>
          <a:bodyPr/>
          <a:lstStyle/>
          <a:p>
            <a:endParaRPr lang="ko-KR" altLang="en-US" dirty="0"/>
          </a:p>
        </p:txBody>
      </p:sp>
    </p:spTree>
    <p:extLst>
      <p:ext uri="{BB962C8B-B14F-4D97-AF65-F5344CB8AC3E}">
        <p14:creationId xmlns:p14="http://schemas.microsoft.com/office/powerpoint/2010/main" val="406936438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3965600116"/>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52</a:t>
            </a:fld>
            <a:endParaRPr lang="ko-KR" altLang="en-US" sz="900"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8223" y="907099"/>
            <a:ext cx="6397937" cy="5373216"/>
          </a:xfrm>
          <a:prstGeom prst="rect">
            <a:avLst/>
          </a:prstGeom>
        </p:spPr>
      </p:pic>
    </p:spTree>
    <p:extLst>
      <p:ext uri="{BB962C8B-B14F-4D97-AF65-F5344CB8AC3E}">
        <p14:creationId xmlns:p14="http://schemas.microsoft.com/office/powerpoint/2010/main" val="12550934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1008485542"/>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53</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464" y="934520"/>
            <a:ext cx="5920165" cy="5374800"/>
          </a:xfrm>
          <a:prstGeom prst="rect">
            <a:avLst/>
          </a:prstGeom>
        </p:spPr>
      </p:pic>
    </p:spTree>
    <p:extLst>
      <p:ext uri="{BB962C8B-B14F-4D97-AF65-F5344CB8AC3E}">
        <p14:creationId xmlns:p14="http://schemas.microsoft.com/office/powerpoint/2010/main" val="10642757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1008485542"/>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54</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448" y="908720"/>
            <a:ext cx="6564089" cy="5374800"/>
          </a:xfrm>
          <a:prstGeom prst="rect">
            <a:avLst/>
          </a:prstGeom>
        </p:spPr>
      </p:pic>
    </p:spTree>
    <p:extLst>
      <p:ext uri="{BB962C8B-B14F-4D97-AF65-F5344CB8AC3E}">
        <p14:creationId xmlns:p14="http://schemas.microsoft.com/office/powerpoint/2010/main" val="10642757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76150473"/>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55</a:t>
            </a:fld>
            <a:endParaRPr lang="ko-KR" altLang="en-US" sz="900"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448" y="862512"/>
            <a:ext cx="6347258" cy="5374800"/>
          </a:xfrm>
          <a:prstGeom prst="rect">
            <a:avLst/>
          </a:prstGeom>
        </p:spPr>
      </p:pic>
    </p:spTree>
    <p:extLst>
      <p:ext uri="{BB962C8B-B14F-4D97-AF65-F5344CB8AC3E}">
        <p14:creationId xmlns:p14="http://schemas.microsoft.com/office/powerpoint/2010/main" val="27532577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769842440"/>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56</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894" y="836712"/>
            <a:ext cx="6347258" cy="5374800"/>
          </a:xfrm>
          <a:prstGeom prst="rect">
            <a:avLst/>
          </a:prstGeom>
        </p:spPr>
      </p:pic>
    </p:spTree>
    <p:extLst>
      <p:ext uri="{BB962C8B-B14F-4D97-AF65-F5344CB8AC3E}">
        <p14:creationId xmlns:p14="http://schemas.microsoft.com/office/powerpoint/2010/main" val="22455606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xmlns="" id="{683ED0D4-343F-4AC4-936C-4771ADDE3DEC}"/>
              </a:ext>
            </a:extLst>
          </p:cNvPr>
          <p:cNvSpPr>
            <a:spLocks noGrp="1"/>
          </p:cNvSpPr>
          <p:nvPr>
            <p:ph type="title"/>
          </p:nvPr>
        </p:nvSpPr>
        <p:spPr/>
        <p:txBody>
          <a:bodyPr/>
          <a:lstStyle/>
          <a:p>
            <a:endParaRPr lang="ko-KR" altLang="en-US" dirty="0"/>
          </a:p>
        </p:txBody>
      </p:sp>
      <p:sp>
        <p:nvSpPr>
          <p:cNvPr id="4" name="텍스트 개체 틀 3">
            <a:extLst>
              <a:ext uri="{FF2B5EF4-FFF2-40B4-BE49-F238E27FC236}">
                <a16:creationId xmlns:a16="http://schemas.microsoft.com/office/drawing/2014/main" xmlns="" id="{566248F4-75FF-4781-B7FF-A6FE901E2D68}"/>
              </a:ext>
            </a:extLst>
          </p:cNvPr>
          <p:cNvSpPr>
            <a:spLocks noGrp="1"/>
          </p:cNvSpPr>
          <p:nvPr>
            <p:ph type="body" sz="quarter" idx="10"/>
          </p:nvPr>
        </p:nvSpPr>
        <p:spPr/>
        <p:txBody>
          <a:bodyPr/>
          <a:lstStyle/>
          <a:p>
            <a:endParaRPr lang="ko-KR" altLang="en-US" dirty="0"/>
          </a:p>
        </p:txBody>
      </p:sp>
    </p:spTree>
    <p:extLst>
      <p:ext uri="{BB962C8B-B14F-4D97-AF65-F5344CB8AC3E}">
        <p14:creationId xmlns:p14="http://schemas.microsoft.com/office/powerpoint/2010/main" val="35614855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769842440"/>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58</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7984771" cy="4608244"/>
          </a:xfrm>
          <a:prstGeom prst="rect">
            <a:avLst/>
          </a:prstGeom>
        </p:spPr>
      </p:pic>
    </p:spTree>
    <p:extLst>
      <p:ext uri="{BB962C8B-B14F-4D97-AF65-F5344CB8AC3E}">
        <p14:creationId xmlns:p14="http://schemas.microsoft.com/office/powerpoint/2010/main" val="22455606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769842440"/>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59</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814" y="1126800"/>
            <a:ext cx="7827418" cy="4608000"/>
          </a:xfrm>
          <a:prstGeom prst="rect">
            <a:avLst/>
          </a:prstGeom>
        </p:spPr>
      </p:pic>
    </p:spTree>
    <p:extLst>
      <p:ext uri="{BB962C8B-B14F-4D97-AF65-F5344CB8AC3E}">
        <p14:creationId xmlns:p14="http://schemas.microsoft.com/office/powerpoint/2010/main" val="2245560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719F2D03-4DCC-42DA-95ED-B3FF360D7F63}"/>
              </a:ext>
            </a:extLst>
          </p:cNvPr>
          <p:cNvSpPr>
            <a:spLocks noGrp="1"/>
          </p:cNvSpPr>
          <p:nvPr>
            <p:ph type="title"/>
          </p:nvPr>
        </p:nvSpPr>
        <p:spPr/>
        <p:txBody>
          <a:bodyPr/>
          <a:lstStyle/>
          <a:p>
            <a:r>
              <a:rPr lang="en-US" altLang="ko-KR" dirty="0"/>
              <a:t>User flow : </a:t>
            </a:r>
            <a:r>
              <a:rPr lang="ko-KR" altLang="en-US" dirty="0"/>
              <a:t>리뷰 상세보기</a:t>
            </a:r>
          </a:p>
        </p:txBody>
      </p:sp>
      <p:graphicFrame>
        <p:nvGraphicFramePr>
          <p:cNvPr id="3" name="표 2">
            <a:extLst>
              <a:ext uri="{FF2B5EF4-FFF2-40B4-BE49-F238E27FC236}">
                <a16:creationId xmlns:a16="http://schemas.microsoft.com/office/drawing/2014/main" xmlns="" id="{8B87A678-AF99-4807-A120-CB661ED337F4}"/>
              </a:ext>
            </a:extLst>
          </p:cNvPr>
          <p:cNvGraphicFramePr>
            <a:graphicFrameLocks noGrp="1"/>
          </p:cNvGraphicFramePr>
          <p:nvPr>
            <p:extLst>
              <p:ext uri="{D42A27DB-BD31-4B8C-83A1-F6EECF244321}">
                <p14:modId xmlns:p14="http://schemas.microsoft.com/office/powerpoint/2010/main" val="345720835"/>
              </p:ext>
            </p:extLst>
          </p:nvPr>
        </p:nvGraphicFramePr>
        <p:xfrm>
          <a:off x="335361" y="1268760"/>
          <a:ext cx="11569284" cy="5055309"/>
        </p:xfrm>
        <a:graphic>
          <a:graphicData uri="http://schemas.openxmlformats.org/drawingml/2006/table">
            <a:tbl>
              <a:tblPr>
                <a:tableStyleId>{5C22544A-7EE6-4342-B048-85BDC9FD1C3A}</a:tableStyleId>
              </a:tblPr>
              <a:tblGrid>
                <a:gridCol w="864095">
                  <a:extLst>
                    <a:ext uri="{9D8B030D-6E8A-4147-A177-3AD203B41FA5}">
                      <a16:colId xmlns:a16="http://schemas.microsoft.com/office/drawing/2014/main" xmlns="" val="554055183"/>
                    </a:ext>
                  </a:extLst>
                </a:gridCol>
                <a:gridCol w="3240360">
                  <a:extLst>
                    <a:ext uri="{9D8B030D-6E8A-4147-A177-3AD203B41FA5}">
                      <a16:colId xmlns:a16="http://schemas.microsoft.com/office/drawing/2014/main" xmlns="" val="20000"/>
                    </a:ext>
                  </a:extLst>
                </a:gridCol>
                <a:gridCol w="3816424">
                  <a:extLst>
                    <a:ext uri="{9D8B030D-6E8A-4147-A177-3AD203B41FA5}">
                      <a16:colId xmlns:a16="http://schemas.microsoft.com/office/drawing/2014/main" xmlns="" val="20002"/>
                    </a:ext>
                  </a:extLst>
                </a:gridCol>
                <a:gridCol w="3648405">
                  <a:extLst>
                    <a:ext uri="{9D8B030D-6E8A-4147-A177-3AD203B41FA5}">
                      <a16:colId xmlns:a16="http://schemas.microsoft.com/office/drawing/2014/main" xmlns="" val="20003"/>
                    </a:ext>
                  </a:extLst>
                </a:gridCol>
              </a:tblGrid>
              <a:tr h="432048">
                <a:tc rowSpan="2">
                  <a:txBody>
                    <a:bodyPr/>
                    <a:lstStyle/>
                    <a:p>
                      <a:pPr algn="ctr" latinLnBrk="1"/>
                      <a:r>
                        <a:rPr lang="en-US" altLang="ko-KR" sz="1000" b="1" dirty="0">
                          <a:solidFill>
                            <a:schemeClr val="tx1"/>
                          </a:solidFill>
                        </a:rPr>
                        <a:t>Review</a:t>
                      </a:r>
                      <a:endParaRPr lang="en-US" altLang="ko-KR" sz="1000" b="1" baseline="0" dirty="0">
                        <a:solidFill>
                          <a:schemeClr val="tx1"/>
                        </a:solidFill>
                      </a:endParaRPr>
                    </a:p>
                    <a:p>
                      <a:pPr algn="ctr" latinLnBrk="1"/>
                      <a:r>
                        <a:rPr lang="en-US" altLang="ko-KR" sz="1000" b="1" baseline="0" dirty="0">
                          <a:solidFill>
                            <a:schemeClr val="tx1"/>
                          </a:solidFill>
                        </a:rPr>
                        <a:t>View</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ko-KR" altLang="en-US" sz="1000" b="0" dirty="0">
                          <a:solidFill>
                            <a:schemeClr val="tx1"/>
                          </a:solidFill>
                        </a:rPr>
                        <a:t>수정</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r>
                        <a:rPr lang="ko-KR" altLang="en-US" sz="1000" b="0" dirty="0">
                          <a:solidFill>
                            <a:schemeClr val="tx1"/>
                          </a:solidFill>
                        </a:rPr>
                        <a:t>삭제</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r>
                        <a:rPr lang="ko-KR" altLang="en-US" sz="1000" b="0" dirty="0">
                          <a:solidFill>
                            <a:schemeClr val="tx1"/>
                          </a:solidFill>
                        </a:rPr>
                        <a:t>목록</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4623261">
                <a:tc vMerge="1">
                  <a:txBody>
                    <a:bodyPr/>
                    <a:lstStyle/>
                    <a:p>
                      <a:pPr latinLnBrk="1"/>
                      <a:endParaRPr lang="ko-KR" altLang="en-US"/>
                    </a:p>
                  </a:txBody>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bl>
          </a:graphicData>
        </a:graphic>
      </p:graphicFrame>
      <p:sp>
        <p:nvSpPr>
          <p:cNvPr id="139" name="TextBox 138">
            <a:extLst>
              <a:ext uri="{FF2B5EF4-FFF2-40B4-BE49-F238E27FC236}">
                <a16:creationId xmlns:a16="http://schemas.microsoft.com/office/drawing/2014/main" xmlns=""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6</a:t>
            </a:fld>
            <a:endParaRPr lang="ko-KR" altLang="en-US" sz="900" dirty="0"/>
          </a:p>
        </p:txBody>
      </p:sp>
      <p:sp>
        <p:nvSpPr>
          <p:cNvPr id="63" name="순서도: 문서 4">
            <a:extLst>
              <a:ext uri="{FF2B5EF4-FFF2-40B4-BE49-F238E27FC236}">
                <a16:creationId xmlns:a16="http://schemas.microsoft.com/office/drawing/2014/main" xmlns="" id="{27298BDD-BEED-483B-A942-11880CD2BCCD}"/>
              </a:ext>
            </a:extLst>
          </p:cNvPr>
          <p:cNvSpPr/>
          <p:nvPr/>
        </p:nvSpPr>
        <p:spPr>
          <a:xfrm>
            <a:off x="1780170" y="2492896"/>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reviewView.jsp</a:t>
            </a:r>
            <a:endParaRPr lang="en-US" altLang="ko-KR" sz="800" dirty="0">
              <a:solidFill>
                <a:schemeClr val="tx1"/>
              </a:solidFill>
              <a:latin typeface="+mn-ea"/>
            </a:endParaRPr>
          </a:p>
        </p:txBody>
      </p:sp>
      <p:cxnSp>
        <p:nvCxnSpPr>
          <p:cNvPr id="61" name="직선 화살표 연결선 60">
            <a:extLst>
              <a:ext uri="{FF2B5EF4-FFF2-40B4-BE49-F238E27FC236}">
                <a16:creationId xmlns:a16="http://schemas.microsoft.com/office/drawing/2014/main" xmlns="" id="{3EDA3593-F331-4B43-B8B1-68EE7CADE1D7}"/>
              </a:ext>
            </a:extLst>
          </p:cNvPr>
          <p:cNvCxnSpPr>
            <a:stCxn id="63" idx="2"/>
            <a:endCxn id="64" idx="0"/>
          </p:cNvCxnSpPr>
          <p:nvPr/>
        </p:nvCxnSpPr>
        <p:spPr>
          <a:xfrm>
            <a:off x="2693622" y="2743349"/>
            <a:ext cx="0" cy="54163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4" name="직사각형 63"/>
          <p:cNvSpPr/>
          <p:nvPr/>
        </p:nvSpPr>
        <p:spPr>
          <a:xfrm>
            <a:off x="2027548" y="3284984"/>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smtClean="0">
                <a:solidFill>
                  <a:schemeClr val="tx1"/>
                </a:solidFill>
              </a:rPr>
              <a:t>&lt;button</a:t>
            </a:r>
            <a:r>
              <a:rPr lang="en-US" altLang="ko-KR" sz="800" dirty="0">
                <a:solidFill>
                  <a:schemeClr val="tx1"/>
                </a:solidFill>
              </a:rPr>
              <a:t>&gt;</a:t>
            </a:r>
          </a:p>
          <a:p>
            <a:pPr algn="ctr"/>
            <a:r>
              <a:rPr lang="ko-KR" altLang="en-US" sz="800" dirty="0">
                <a:solidFill>
                  <a:schemeClr val="tx1"/>
                </a:solidFill>
              </a:rPr>
              <a:t>수정</a:t>
            </a:r>
          </a:p>
        </p:txBody>
      </p:sp>
      <p:sp>
        <p:nvSpPr>
          <p:cNvPr id="67" name="순서도: 판단 66">
            <a:extLst>
              <a:ext uri="{FF2B5EF4-FFF2-40B4-BE49-F238E27FC236}">
                <a16:creationId xmlns:a16="http://schemas.microsoft.com/office/drawing/2014/main" xmlns="" id="{C07A0973-7A51-4E56-927B-66B2A3E6F2B9}"/>
              </a:ext>
            </a:extLst>
          </p:cNvPr>
          <p:cNvSpPr/>
          <p:nvPr/>
        </p:nvSpPr>
        <p:spPr>
          <a:xfrm>
            <a:off x="1703512" y="4088482"/>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ReviewModify</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cxnSp>
        <p:nvCxnSpPr>
          <p:cNvPr id="68" name="직선 화살표 연결선 67">
            <a:extLst>
              <a:ext uri="{FF2B5EF4-FFF2-40B4-BE49-F238E27FC236}">
                <a16:creationId xmlns:a16="http://schemas.microsoft.com/office/drawing/2014/main" xmlns="" id="{3EDA3593-F331-4B43-B8B1-68EE7CADE1D7}"/>
              </a:ext>
            </a:extLst>
          </p:cNvPr>
          <p:cNvCxnSpPr>
            <a:stCxn id="64" idx="2"/>
            <a:endCxn id="67" idx="0"/>
          </p:cNvCxnSpPr>
          <p:nvPr/>
        </p:nvCxnSpPr>
        <p:spPr>
          <a:xfrm>
            <a:off x="2693622" y="3592391"/>
            <a:ext cx="0" cy="49609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0" name="직사각형 69"/>
          <p:cNvSpPr/>
          <p:nvPr/>
        </p:nvSpPr>
        <p:spPr>
          <a:xfrm>
            <a:off x="1271464" y="4873904"/>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71" name="직선 화살표 연결선 70">
            <a:extLst>
              <a:ext uri="{FF2B5EF4-FFF2-40B4-BE49-F238E27FC236}">
                <a16:creationId xmlns:a16="http://schemas.microsoft.com/office/drawing/2014/main" xmlns="" id="{3EDA3593-F331-4B43-B8B1-68EE7CADE1D7}"/>
              </a:ext>
            </a:extLst>
          </p:cNvPr>
          <p:cNvCxnSpPr>
            <a:stCxn id="67" idx="1"/>
            <a:endCxn id="70" idx="0"/>
          </p:cNvCxnSpPr>
          <p:nvPr/>
        </p:nvCxnSpPr>
        <p:spPr>
          <a:xfrm rot="10800000" flipV="1">
            <a:off x="1537298" y="4298800"/>
            <a:ext cx="166215" cy="575103"/>
          </a:xfrm>
          <a:prstGeom prst="bentConnector2">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xmlns="" id="{3EDA3593-F331-4B43-B8B1-68EE7CADE1D7}"/>
              </a:ext>
            </a:extLst>
          </p:cNvPr>
          <p:cNvCxnSpPr>
            <a:stCxn id="67" idx="2"/>
            <a:endCxn id="77" idx="0"/>
          </p:cNvCxnSpPr>
          <p:nvPr/>
        </p:nvCxnSpPr>
        <p:spPr>
          <a:xfrm>
            <a:off x="2693622" y="4509120"/>
            <a:ext cx="0" cy="117197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7" name="순서도: 문서 4">
            <a:extLst>
              <a:ext uri="{FF2B5EF4-FFF2-40B4-BE49-F238E27FC236}">
                <a16:creationId xmlns:a16="http://schemas.microsoft.com/office/drawing/2014/main" xmlns="" id="{27298BDD-BEED-483B-A942-11880CD2BCCD}"/>
              </a:ext>
            </a:extLst>
          </p:cNvPr>
          <p:cNvSpPr/>
          <p:nvPr/>
        </p:nvSpPr>
        <p:spPr>
          <a:xfrm>
            <a:off x="1780170" y="5681097"/>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reviewModify.jsp</a:t>
            </a:r>
            <a:endParaRPr lang="en-US" altLang="ko-KR" sz="800" dirty="0">
              <a:solidFill>
                <a:schemeClr val="tx1"/>
              </a:solidFill>
              <a:latin typeface="+mn-ea"/>
            </a:endParaRPr>
          </a:p>
        </p:txBody>
      </p:sp>
      <p:sp>
        <p:nvSpPr>
          <p:cNvPr id="88" name="순서도: 문서 4">
            <a:extLst>
              <a:ext uri="{FF2B5EF4-FFF2-40B4-BE49-F238E27FC236}">
                <a16:creationId xmlns:a16="http://schemas.microsoft.com/office/drawing/2014/main" xmlns="" id="{27298BDD-BEED-483B-A942-11880CD2BCCD}"/>
              </a:ext>
            </a:extLst>
          </p:cNvPr>
          <p:cNvSpPr/>
          <p:nvPr/>
        </p:nvSpPr>
        <p:spPr>
          <a:xfrm>
            <a:off x="9148354" y="2440737"/>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reviewView.jsp</a:t>
            </a:r>
            <a:endParaRPr lang="en-US" altLang="ko-KR" sz="800" dirty="0">
              <a:solidFill>
                <a:schemeClr val="tx1"/>
              </a:solidFill>
              <a:latin typeface="+mn-ea"/>
            </a:endParaRPr>
          </a:p>
        </p:txBody>
      </p:sp>
      <p:cxnSp>
        <p:nvCxnSpPr>
          <p:cNvPr id="89" name="직선 화살표 연결선 88">
            <a:extLst>
              <a:ext uri="{FF2B5EF4-FFF2-40B4-BE49-F238E27FC236}">
                <a16:creationId xmlns:a16="http://schemas.microsoft.com/office/drawing/2014/main" xmlns="" id="{3EDA3593-F331-4B43-B8B1-68EE7CADE1D7}"/>
              </a:ext>
            </a:extLst>
          </p:cNvPr>
          <p:cNvCxnSpPr>
            <a:stCxn id="88" idx="2"/>
            <a:endCxn id="90" idx="0"/>
          </p:cNvCxnSpPr>
          <p:nvPr/>
        </p:nvCxnSpPr>
        <p:spPr>
          <a:xfrm>
            <a:off x="10061806" y="2691190"/>
            <a:ext cx="0" cy="59379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0" name="직사각형 89"/>
          <p:cNvSpPr/>
          <p:nvPr/>
        </p:nvSpPr>
        <p:spPr>
          <a:xfrm>
            <a:off x="9395732" y="3284984"/>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smtClean="0">
                <a:solidFill>
                  <a:schemeClr val="tx1"/>
                </a:solidFill>
              </a:rPr>
              <a:t>&lt;button</a:t>
            </a:r>
            <a:r>
              <a:rPr lang="en-US" altLang="ko-KR" sz="800" dirty="0">
                <a:solidFill>
                  <a:schemeClr val="tx1"/>
                </a:solidFill>
              </a:rPr>
              <a:t>&gt;</a:t>
            </a:r>
          </a:p>
          <a:p>
            <a:pPr algn="ctr"/>
            <a:r>
              <a:rPr lang="ko-KR" altLang="en-US" sz="800" dirty="0">
                <a:solidFill>
                  <a:schemeClr val="tx1"/>
                </a:solidFill>
              </a:rPr>
              <a:t>목록</a:t>
            </a:r>
          </a:p>
        </p:txBody>
      </p:sp>
      <p:sp>
        <p:nvSpPr>
          <p:cNvPr id="91" name="순서도: 판단 90">
            <a:extLst>
              <a:ext uri="{FF2B5EF4-FFF2-40B4-BE49-F238E27FC236}">
                <a16:creationId xmlns:a16="http://schemas.microsoft.com/office/drawing/2014/main" xmlns="" id="{C07A0973-7A51-4E56-927B-66B2A3E6F2B9}"/>
              </a:ext>
            </a:extLst>
          </p:cNvPr>
          <p:cNvSpPr/>
          <p:nvPr/>
        </p:nvSpPr>
        <p:spPr>
          <a:xfrm>
            <a:off x="9084332" y="4088482"/>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ReviewList</a:t>
            </a:r>
            <a:endParaRPr lang="en-US" altLang="ko-KR" sz="800" dirty="0">
              <a:solidFill>
                <a:schemeClr val="tx1"/>
              </a:solidFill>
            </a:endParaRPr>
          </a:p>
          <a:p>
            <a:pPr algn="ctr"/>
            <a:r>
              <a:rPr lang="en-US" altLang="ko-KR" sz="800" dirty="0">
                <a:solidFill>
                  <a:schemeClr val="tx1"/>
                </a:solidFill>
              </a:rPr>
              <a:t>OkAction.java</a:t>
            </a:r>
            <a:endParaRPr lang="ko-KR" altLang="en-US" sz="800" dirty="0">
              <a:solidFill>
                <a:schemeClr val="tx1"/>
              </a:solidFill>
            </a:endParaRPr>
          </a:p>
        </p:txBody>
      </p:sp>
      <p:cxnSp>
        <p:nvCxnSpPr>
          <p:cNvPr id="92" name="직선 화살표 연결선 91">
            <a:extLst>
              <a:ext uri="{FF2B5EF4-FFF2-40B4-BE49-F238E27FC236}">
                <a16:creationId xmlns:a16="http://schemas.microsoft.com/office/drawing/2014/main" xmlns="" id="{3EDA3593-F331-4B43-B8B1-68EE7CADE1D7}"/>
              </a:ext>
            </a:extLst>
          </p:cNvPr>
          <p:cNvCxnSpPr>
            <a:endCxn id="91" idx="0"/>
          </p:cNvCxnSpPr>
          <p:nvPr/>
        </p:nvCxnSpPr>
        <p:spPr>
          <a:xfrm>
            <a:off x="10068124" y="3592391"/>
            <a:ext cx="6318" cy="49609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3" name="직사각형 92"/>
          <p:cNvSpPr/>
          <p:nvPr/>
        </p:nvSpPr>
        <p:spPr>
          <a:xfrm>
            <a:off x="8351616" y="4145097"/>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94" name="직선 화살표 연결선 93">
            <a:extLst>
              <a:ext uri="{FF2B5EF4-FFF2-40B4-BE49-F238E27FC236}">
                <a16:creationId xmlns:a16="http://schemas.microsoft.com/office/drawing/2014/main" xmlns="" id="{3EDA3593-F331-4B43-B8B1-68EE7CADE1D7}"/>
              </a:ext>
            </a:extLst>
          </p:cNvPr>
          <p:cNvCxnSpPr>
            <a:stCxn id="91" idx="1"/>
            <a:endCxn id="93" idx="3"/>
          </p:cNvCxnSpPr>
          <p:nvPr/>
        </p:nvCxnSpPr>
        <p:spPr>
          <a:xfrm flipH="1">
            <a:off x="8883281" y="4298801"/>
            <a:ext cx="201051"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95" name="직선 화살표 연결선 94">
            <a:extLst>
              <a:ext uri="{FF2B5EF4-FFF2-40B4-BE49-F238E27FC236}">
                <a16:creationId xmlns:a16="http://schemas.microsoft.com/office/drawing/2014/main" xmlns="" id="{3EDA3593-F331-4B43-B8B1-68EE7CADE1D7}"/>
              </a:ext>
            </a:extLst>
          </p:cNvPr>
          <p:cNvCxnSpPr>
            <a:stCxn id="91" idx="2"/>
            <a:endCxn id="96" idx="0"/>
          </p:cNvCxnSpPr>
          <p:nvPr/>
        </p:nvCxnSpPr>
        <p:spPr>
          <a:xfrm flipH="1">
            <a:off x="10061806" y="4509120"/>
            <a:ext cx="12636" cy="45189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6" name="순서도: 문서 4">
            <a:extLst>
              <a:ext uri="{FF2B5EF4-FFF2-40B4-BE49-F238E27FC236}">
                <a16:creationId xmlns:a16="http://schemas.microsoft.com/office/drawing/2014/main" xmlns="" id="{27298BDD-BEED-483B-A942-11880CD2BCCD}"/>
              </a:ext>
            </a:extLst>
          </p:cNvPr>
          <p:cNvSpPr/>
          <p:nvPr/>
        </p:nvSpPr>
        <p:spPr>
          <a:xfrm>
            <a:off x="9148354" y="4961016"/>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tarinerView.jsp</a:t>
            </a:r>
            <a:endParaRPr lang="en-US" altLang="ko-KR" sz="800" dirty="0">
              <a:solidFill>
                <a:schemeClr val="tx1"/>
              </a:solidFill>
              <a:latin typeface="+mn-ea"/>
            </a:endParaRPr>
          </a:p>
        </p:txBody>
      </p:sp>
      <p:sp>
        <p:nvSpPr>
          <p:cNvPr id="97" name="직사각형 96">
            <a:extLst>
              <a:ext uri="{FF2B5EF4-FFF2-40B4-BE49-F238E27FC236}">
                <a16:creationId xmlns:a16="http://schemas.microsoft.com/office/drawing/2014/main" xmlns="" id="{A9428C8F-F6B1-42F6-AF7E-64F4E0684A90}"/>
              </a:ext>
            </a:extLst>
          </p:cNvPr>
          <p:cNvSpPr/>
          <p:nvPr/>
        </p:nvSpPr>
        <p:spPr>
          <a:xfrm>
            <a:off x="1467045" y="4038069"/>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99" name="직사각형 98">
            <a:extLst>
              <a:ext uri="{FF2B5EF4-FFF2-40B4-BE49-F238E27FC236}">
                <a16:creationId xmlns:a16="http://schemas.microsoft.com/office/drawing/2014/main" xmlns="" id="{A9428C8F-F6B1-42F6-AF7E-64F4E0684A90}"/>
              </a:ext>
            </a:extLst>
          </p:cNvPr>
          <p:cNvSpPr/>
          <p:nvPr/>
        </p:nvSpPr>
        <p:spPr>
          <a:xfrm>
            <a:off x="8912650" y="4005644"/>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00" name="직사각형 99">
            <a:extLst>
              <a:ext uri="{FF2B5EF4-FFF2-40B4-BE49-F238E27FC236}">
                <a16:creationId xmlns:a16="http://schemas.microsoft.com/office/drawing/2014/main" xmlns="" id="{A9428C8F-F6B1-42F6-AF7E-64F4E0684A90}"/>
              </a:ext>
            </a:extLst>
          </p:cNvPr>
          <p:cNvSpPr/>
          <p:nvPr/>
        </p:nvSpPr>
        <p:spPr>
          <a:xfrm>
            <a:off x="2711624" y="5383758"/>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02" name="직사각형 101">
            <a:extLst>
              <a:ext uri="{FF2B5EF4-FFF2-40B4-BE49-F238E27FC236}">
                <a16:creationId xmlns:a16="http://schemas.microsoft.com/office/drawing/2014/main" xmlns="" id="{A9428C8F-F6B1-42F6-AF7E-64F4E0684A90}"/>
              </a:ext>
            </a:extLst>
          </p:cNvPr>
          <p:cNvSpPr/>
          <p:nvPr/>
        </p:nvSpPr>
        <p:spPr>
          <a:xfrm>
            <a:off x="10061806" y="4581708"/>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03" name="순서도: 문서 4">
            <a:extLst>
              <a:ext uri="{FF2B5EF4-FFF2-40B4-BE49-F238E27FC236}">
                <a16:creationId xmlns:a16="http://schemas.microsoft.com/office/drawing/2014/main" xmlns="" id="{27298BDD-BEED-483B-A942-11880CD2BCCD}"/>
              </a:ext>
            </a:extLst>
          </p:cNvPr>
          <p:cNvSpPr/>
          <p:nvPr/>
        </p:nvSpPr>
        <p:spPr>
          <a:xfrm>
            <a:off x="5345283" y="2204864"/>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reviewView.jsp</a:t>
            </a:r>
            <a:endParaRPr lang="en-US" altLang="ko-KR" sz="800" dirty="0">
              <a:solidFill>
                <a:schemeClr val="tx1"/>
              </a:solidFill>
              <a:latin typeface="+mn-ea"/>
            </a:endParaRPr>
          </a:p>
        </p:txBody>
      </p:sp>
      <p:cxnSp>
        <p:nvCxnSpPr>
          <p:cNvPr id="106" name="직선 화살표 연결선 105">
            <a:extLst>
              <a:ext uri="{FF2B5EF4-FFF2-40B4-BE49-F238E27FC236}">
                <a16:creationId xmlns:a16="http://schemas.microsoft.com/office/drawing/2014/main" xmlns="" id="{3EDA3593-F331-4B43-B8B1-68EE7CADE1D7}"/>
              </a:ext>
            </a:extLst>
          </p:cNvPr>
          <p:cNvCxnSpPr>
            <a:stCxn id="103" idx="2"/>
            <a:endCxn id="107" idx="0"/>
          </p:cNvCxnSpPr>
          <p:nvPr/>
        </p:nvCxnSpPr>
        <p:spPr>
          <a:xfrm>
            <a:off x="6258735" y="2455317"/>
            <a:ext cx="0" cy="46962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7" name="직사각형 106"/>
          <p:cNvSpPr/>
          <p:nvPr/>
        </p:nvSpPr>
        <p:spPr>
          <a:xfrm>
            <a:off x="5592661" y="2924944"/>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smtClean="0">
                <a:solidFill>
                  <a:schemeClr val="tx1"/>
                </a:solidFill>
              </a:rPr>
              <a:t>&lt;button</a:t>
            </a:r>
            <a:r>
              <a:rPr lang="en-US" altLang="ko-KR" sz="800" dirty="0">
                <a:solidFill>
                  <a:schemeClr val="tx1"/>
                </a:solidFill>
              </a:rPr>
              <a:t>&gt;</a:t>
            </a:r>
          </a:p>
          <a:p>
            <a:pPr algn="ctr"/>
            <a:r>
              <a:rPr lang="ko-KR" altLang="en-US" sz="800" dirty="0">
                <a:solidFill>
                  <a:schemeClr val="tx1"/>
                </a:solidFill>
              </a:rPr>
              <a:t>삭제</a:t>
            </a:r>
          </a:p>
        </p:txBody>
      </p:sp>
      <p:sp>
        <p:nvSpPr>
          <p:cNvPr id="108" name="순서도: 판단 107">
            <a:extLst>
              <a:ext uri="{FF2B5EF4-FFF2-40B4-BE49-F238E27FC236}">
                <a16:creationId xmlns:a16="http://schemas.microsoft.com/office/drawing/2014/main" xmlns="" id="{C07A0973-7A51-4E56-927B-66B2A3E6F2B9}"/>
              </a:ext>
            </a:extLst>
          </p:cNvPr>
          <p:cNvSpPr/>
          <p:nvPr/>
        </p:nvSpPr>
        <p:spPr>
          <a:xfrm>
            <a:off x="5268625" y="3645024"/>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ReviewDeleteOkAction.java</a:t>
            </a:r>
            <a:endParaRPr lang="ko-KR" altLang="en-US" sz="800" dirty="0">
              <a:solidFill>
                <a:schemeClr val="tx1"/>
              </a:solidFill>
            </a:endParaRPr>
          </a:p>
        </p:txBody>
      </p:sp>
      <p:cxnSp>
        <p:nvCxnSpPr>
          <p:cNvPr id="109" name="직선 화살표 연결선 108">
            <a:extLst>
              <a:ext uri="{FF2B5EF4-FFF2-40B4-BE49-F238E27FC236}">
                <a16:creationId xmlns:a16="http://schemas.microsoft.com/office/drawing/2014/main" xmlns="" id="{3EDA3593-F331-4B43-B8B1-68EE7CADE1D7}"/>
              </a:ext>
            </a:extLst>
          </p:cNvPr>
          <p:cNvCxnSpPr>
            <a:stCxn id="107" idx="2"/>
            <a:endCxn id="108" idx="0"/>
          </p:cNvCxnSpPr>
          <p:nvPr/>
        </p:nvCxnSpPr>
        <p:spPr>
          <a:xfrm>
            <a:off x="6258735" y="3232351"/>
            <a:ext cx="0" cy="41267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0" name="직사각형 109"/>
          <p:cNvSpPr/>
          <p:nvPr/>
        </p:nvSpPr>
        <p:spPr>
          <a:xfrm>
            <a:off x="4548545" y="3717032"/>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111" name="직선 화살표 연결선 110">
            <a:extLst>
              <a:ext uri="{FF2B5EF4-FFF2-40B4-BE49-F238E27FC236}">
                <a16:creationId xmlns:a16="http://schemas.microsoft.com/office/drawing/2014/main" xmlns="" id="{3EDA3593-F331-4B43-B8B1-68EE7CADE1D7}"/>
              </a:ext>
            </a:extLst>
          </p:cNvPr>
          <p:cNvCxnSpPr>
            <a:stCxn id="108" idx="1"/>
            <a:endCxn id="110" idx="3"/>
          </p:cNvCxnSpPr>
          <p:nvPr/>
        </p:nvCxnSpPr>
        <p:spPr>
          <a:xfrm flipH="1">
            <a:off x="5080210" y="3855343"/>
            <a:ext cx="188415" cy="1539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xmlns="" id="{3EDA3593-F331-4B43-B8B1-68EE7CADE1D7}"/>
              </a:ext>
            </a:extLst>
          </p:cNvPr>
          <p:cNvCxnSpPr>
            <a:stCxn id="108" idx="2"/>
            <a:endCxn id="116" idx="0"/>
          </p:cNvCxnSpPr>
          <p:nvPr/>
        </p:nvCxnSpPr>
        <p:spPr>
          <a:xfrm>
            <a:off x="6258735" y="4065662"/>
            <a:ext cx="0" cy="52687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3" name="순서도: 문서 4">
            <a:extLst>
              <a:ext uri="{FF2B5EF4-FFF2-40B4-BE49-F238E27FC236}">
                <a16:creationId xmlns:a16="http://schemas.microsoft.com/office/drawing/2014/main" xmlns="" id="{27298BDD-BEED-483B-A942-11880CD2BCCD}"/>
              </a:ext>
            </a:extLst>
          </p:cNvPr>
          <p:cNvSpPr/>
          <p:nvPr/>
        </p:nvSpPr>
        <p:spPr>
          <a:xfrm>
            <a:off x="5345283" y="5445224"/>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trainerView.jsp</a:t>
            </a:r>
            <a:endParaRPr lang="en-US" altLang="ko-KR" sz="800" dirty="0">
              <a:solidFill>
                <a:schemeClr val="tx1"/>
              </a:solidFill>
              <a:latin typeface="+mn-ea"/>
            </a:endParaRPr>
          </a:p>
        </p:txBody>
      </p:sp>
      <p:sp>
        <p:nvSpPr>
          <p:cNvPr id="114" name="직사각형 113">
            <a:extLst>
              <a:ext uri="{FF2B5EF4-FFF2-40B4-BE49-F238E27FC236}">
                <a16:creationId xmlns:a16="http://schemas.microsoft.com/office/drawing/2014/main" xmlns="" id="{A9428C8F-F6B1-42F6-AF7E-64F4E0684A90}"/>
              </a:ext>
            </a:extLst>
          </p:cNvPr>
          <p:cNvSpPr/>
          <p:nvPr/>
        </p:nvSpPr>
        <p:spPr>
          <a:xfrm>
            <a:off x="5052601" y="3649281"/>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15" name="직사각형 114">
            <a:extLst>
              <a:ext uri="{FF2B5EF4-FFF2-40B4-BE49-F238E27FC236}">
                <a16:creationId xmlns:a16="http://schemas.microsoft.com/office/drawing/2014/main" xmlns="" id="{A9428C8F-F6B1-42F6-AF7E-64F4E0684A90}"/>
              </a:ext>
            </a:extLst>
          </p:cNvPr>
          <p:cNvSpPr/>
          <p:nvPr/>
        </p:nvSpPr>
        <p:spPr>
          <a:xfrm>
            <a:off x="6285399" y="4293676"/>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16" name="순서도: 판단 115">
            <a:extLst>
              <a:ext uri="{FF2B5EF4-FFF2-40B4-BE49-F238E27FC236}">
                <a16:creationId xmlns:a16="http://schemas.microsoft.com/office/drawing/2014/main" xmlns="" id="{C07A0973-7A51-4E56-927B-66B2A3E6F2B9}"/>
              </a:ext>
            </a:extLst>
          </p:cNvPr>
          <p:cNvSpPr/>
          <p:nvPr/>
        </p:nvSpPr>
        <p:spPr>
          <a:xfrm>
            <a:off x="5268625" y="4592538"/>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ReviewListOk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cxnSp>
        <p:nvCxnSpPr>
          <p:cNvPr id="119" name="직선 화살표 연결선 118">
            <a:extLst>
              <a:ext uri="{FF2B5EF4-FFF2-40B4-BE49-F238E27FC236}">
                <a16:creationId xmlns:a16="http://schemas.microsoft.com/office/drawing/2014/main" xmlns="" id="{3EDA3593-F331-4B43-B8B1-68EE7CADE1D7}"/>
              </a:ext>
            </a:extLst>
          </p:cNvPr>
          <p:cNvCxnSpPr>
            <a:stCxn id="116" idx="2"/>
            <a:endCxn id="113" idx="0"/>
          </p:cNvCxnSpPr>
          <p:nvPr/>
        </p:nvCxnSpPr>
        <p:spPr>
          <a:xfrm>
            <a:off x="6258735" y="5013176"/>
            <a:ext cx="0" cy="43204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1" name="직사각형 120"/>
          <p:cNvSpPr/>
          <p:nvPr/>
        </p:nvSpPr>
        <p:spPr>
          <a:xfrm>
            <a:off x="4548544" y="4657393"/>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122" name="직선 화살표 연결선 121">
            <a:extLst>
              <a:ext uri="{FF2B5EF4-FFF2-40B4-BE49-F238E27FC236}">
                <a16:creationId xmlns:a16="http://schemas.microsoft.com/office/drawing/2014/main" xmlns="" id="{3EDA3593-F331-4B43-B8B1-68EE7CADE1D7}"/>
              </a:ext>
            </a:extLst>
          </p:cNvPr>
          <p:cNvCxnSpPr>
            <a:stCxn id="116" idx="1"/>
            <a:endCxn id="121" idx="3"/>
          </p:cNvCxnSpPr>
          <p:nvPr/>
        </p:nvCxnSpPr>
        <p:spPr>
          <a:xfrm flipH="1">
            <a:off x="5080209" y="4802857"/>
            <a:ext cx="188416" cy="824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5" name="직사각형 124">
            <a:extLst>
              <a:ext uri="{FF2B5EF4-FFF2-40B4-BE49-F238E27FC236}">
                <a16:creationId xmlns:a16="http://schemas.microsoft.com/office/drawing/2014/main" xmlns="" id="{A9428C8F-F6B1-42F6-AF7E-64F4E0684A90}"/>
              </a:ext>
            </a:extLst>
          </p:cNvPr>
          <p:cNvSpPr/>
          <p:nvPr/>
        </p:nvSpPr>
        <p:spPr>
          <a:xfrm>
            <a:off x="5052601" y="4581708"/>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26" name="직사각형 125">
            <a:extLst>
              <a:ext uri="{FF2B5EF4-FFF2-40B4-BE49-F238E27FC236}">
                <a16:creationId xmlns:a16="http://schemas.microsoft.com/office/drawing/2014/main" xmlns="" id="{A9428C8F-F6B1-42F6-AF7E-64F4E0684A90}"/>
              </a:ext>
            </a:extLst>
          </p:cNvPr>
          <p:cNvSpPr/>
          <p:nvPr/>
        </p:nvSpPr>
        <p:spPr>
          <a:xfrm>
            <a:off x="6276737" y="5157192"/>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138" name="직선 화살표 연결선 137"/>
          <p:cNvCxnSpPr/>
          <p:nvPr/>
        </p:nvCxnSpPr>
        <p:spPr>
          <a:xfrm>
            <a:off x="7342951" y="3855343"/>
            <a:ext cx="373945"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140" name="직사각형 139">
            <a:extLst>
              <a:ext uri="{FF2B5EF4-FFF2-40B4-BE49-F238E27FC236}">
                <a16:creationId xmlns:a16="http://schemas.microsoft.com/office/drawing/2014/main" xmlns="" id="{A9428C8F-F6B1-42F6-AF7E-64F4E0684A90}"/>
              </a:ext>
            </a:extLst>
          </p:cNvPr>
          <p:cNvSpPr/>
          <p:nvPr/>
        </p:nvSpPr>
        <p:spPr>
          <a:xfrm>
            <a:off x="7621003" y="4065662"/>
            <a:ext cx="707245" cy="338554"/>
          </a:xfrm>
          <a:prstGeom prst="rect">
            <a:avLst/>
          </a:prstGeom>
        </p:spPr>
        <p:txBody>
          <a:bodyPr wrap="none">
            <a:spAutoFit/>
          </a:bodyPr>
          <a:lstStyle/>
          <a:p>
            <a:r>
              <a:rPr lang="en-US" altLang="ko-KR" sz="800" dirty="0"/>
              <a:t>DG_RIVIEW</a:t>
            </a:r>
          </a:p>
          <a:p>
            <a:r>
              <a:rPr lang="en-US" altLang="ko-KR" sz="800" dirty="0"/>
              <a:t>FILENAME</a:t>
            </a:r>
          </a:p>
        </p:txBody>
      </p:sp>
      <p:pic>
        <p:nvPicPr>
          <p:cNvPr id="146" name="그림 145" descr="모니터, 컴퓨터이(가) 표시된 사진&#10;&#10;자동 생성된 설명">
            <a:extLst>
              <a:ext uri="{FF2B5EF4-FFF2-40B4-BE49-F238E27FC236}">
                <a16:creationId xmlns:a16="http://schemas.microsoft.com/office/drawing/2014/main" xmlns=""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44888" y="3571557"/>
            <a:ext cx="611352" cy="586336"/>
          </a:xfrm>
          <a:prstGeom prst="rect">
            <a:avLst/>
          </a:prstGeom>
        </p:spPr>
      </p:pic>
      <p:cxnSp>
        <p:nvCxnSpPr>
          <p:cNvPr id="147" name="직선 화살표 연결선 146"/>
          <p:cNvCxnSpPr/>
          <p:nvPr/>
        </p:nvCxnSpPr>
        <p:spPr>
          <a:xfrm>
            <a:off x="7294770" y="4755233"/>
            <a:ext cx="373945"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149" name="직사각형 148">
            <a:extLst>
              <a:ext uri="{FF2B5EF4-FFF2-40B4-BE49-F238E27FC236}">
                <a16:creationId xmlns:a16="http://schemas.microsoft.com/office/drawing/2014/main" xmlns="" id="{A9428C8F-F6B1-42F6-AF7E-64F4E0684A90}"/>
              </a:ext>
            </a:extLst>
          </p:cNvPr>
          <p:cNvSpPr/>
          <p:nvPr/>
        </p:nvSpPr>
        <p:spPr>
          <a:xfrm>
            <a:off x="7621003" y="5012034"/>
            <a:ext cx="707245" cy="338554"/>
          </a:xfrm>
          <a:prstGeom prst="rect">
            <a:avLst/>
          </a:prstGeom>
        </p:spPr>
        <p:txBody>
          <a:bodyPr wrap="none">
            <a:spAutoFit/>
          </a:bodyPr>
          <a:lstStyle/>
          <a:p>
            <a:r>
              <a:rPr lang="en-US" altLang="ko-KR" sz="800" dirty="0"/>
              <a:t>DG_RIVIEW</a:t>
            </a:r>
          </a:p>
          <a:p>
            <a:r>
              <a:rPr lang="en-US" altLang="ko-KR" sz="800" dirty="0"/>
              <a:t>FILENAME</a:t>
            </a:r>
          </a:p>
        </p:txBody>
      </p:sp>
      <p:pic>
        <p:nvPicPr>
          <p:cNvPr id="150" name="그림 149" descr="모니터, 컴퓨터이(가) 표시된 사진&#10;&#10;자동 생성된 설명">
            <a:extLst>
              <a:ext uri="{FF2B5EF4-FFF2-40B4-BE49-F238E27FC236}">
                <a16:creationId xmlns:a16="http://schemas.microsoft.com/office/drawing/2014/main" xmlns=""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96708" y="4517929"/>
            <a:ext cx="611352" cy="586336"/>
          </a:xfrm>
          <a:prstGeom prst="rect">
            <a:avLst/>
          </a:prstGeom>
        </p:spPr>
      </p:pic>
      <p:cxnSp>
        <p:nvCxnSpPr>
          <p:cNvPr id="152" name="직선 화살표 연결선 151"/>
          <p:cNvCxnSpPr/>
          <p:nvPr/>
        </p:nvCxnSpPr>
        <p:spPr>
          <a:xfrm flipV="1">
            <a:off x="11127916" y="4221088"/>
            <a:ext cx="186973" cy="3984"/>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153" name="직사각형 152">
            <a:extLst>
              <a:ext uri="{FF2B5EF4-FFF2-40B4-BE49-F238E27FC236}">
                <a16:creationId xmlns:a16="http://schemas.microsoft.com/office/drawing/2014/main" xmlns="" id="{A9428C8F-F6B1-42F6-AF7E-64F4E0684A90}"/>
              </a:ext>
            </a:extLst>
          </p:cNvPr>
          <p:cNvSpPr/>
          <p:nvPr/>
        </p:nvSpPr>
        <p:spPr>
          <a:xfrm>
            <a:off x="11221403" y="4518544"/>
            <a:ext cx="707245" cy="338554"/>
          </a:xfrm>
          <a:prstGeom prst="rect">
            <a:avLst/>
          </a:prstGeom>
        </p:spPr>
        <p:txBody>
          <a:bodyPr wrap="none">
            <a:spAutoFit/>
          </a:bodyPr>
          <a:lstStyle/>
          <a:p>
            <a:r>
              <a:rPr lang="en-US" altLang="ko-KR" sz="800" dirty="0"/>
              <a:t>DG_RIVIEW</a:t>
            </a:r>
          </a:p>
          <a:p>
            <a:r>
              <a:rPr lang="en-US" altLang="ko-KR" sz="800" dirty="0"/>
              <a:t>FILENAME</a:t>
            </a:r>
          </a:p>
        </p:txBody>
      </p:sp>
      <p:pic>
        <p:nvPicPr>
          <p:cNvPr id="155" name="그림 154" descr="모니터, 컴퓨터이(가) 표시된 사진&#10;&#10;자동 생성된 설명">
            <a:extLst>
              <a:ext uri="{FF2B5EF4-FFF2-40B4-BE49-F238E27FC236}">
                <a16:creationId xmlns:a16="http://schemas.microsoft.com/office/drawing/2014/main" xmlns=""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73089" y="4024439"/>
            <a:ext cx="611352" cy="586336"/>
          </a:xfrm>
          <a:prstGeom prst="rect">
            <a:avLst/>
          </a:prstGeom>
        </p:spPr>
      </p:pic>
      <p:cxnSp>
        <p:nvCxnSpPr>
          <p:cNvPr id="156" name="직선 화살표 연결선 155"/>
          <p:cNvCxnSpPr/>
          <p:nvPr/>
        </p:nvCxnSpPr>
        <p:spPr>
          <a:xfrm flipH="1">
            <a:off x="7266541" y="4877263"/>
            <a:ext cx="378347"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157" name="직선 화살표 연결선 156"/>
          <p:cNvCxnSpPr/>
          <p:nvPr/>
        </p:nvCxnSpPr>
        <p:spPr>
          <a:xfrm flipH="1">
            <a:off x="11064552" y="4355996"/>
            <a:ext cx="228858" cy="9108"/>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55" name="직사각형 54">
            <a:extLst>
              <a:ext uri="{FF2B5EF4-FFF2-40B4-BE49-F238E27FC236}">
                <a16:creationId xmlns:a16="http://schemas.microsoft.com/office/drawing/2014/main" xmlns="" id="{A9428C8F-F6B1-42F6-AF7E-64F4E0684A90}"/>
              </a:ext>
            </a:extLst>
          </p:cNvPr>
          <p:cNvSpPr/>
          <p:nvPr/>
        </p:nvSpPr>
        <p:spPr>
          <a:xfrm>
            <a:off x="3812019" y="4480598"/>
            <a:ext cx="707245" cy="338554"/>
          </a:xfrm>
          <a:prstGeom prst="rect">
            <a:avLst/>
          </a:prstGeom>
        </p:spPr>
        <p:txBody>
          <a:bodyPr wrap="none">
            <a:spAutoFit/>
          </a:bodyPr>
          <a:lstStyle/>
          <a:p>
            <a:r>
              <a:rPr lang="en-US" altLang="ko-KR" sz="800" dirty="0"/>
              <a:t>DG_RIVIEW</a:t>
            </a:r>
          </a:p>
          <a:p>
            <a:r>
              <a:rPr lang="en-US" altLang="ko-KR" sz="800" dirty="0"/>
              <a:t>FILENAME</a:t>
            </a:r>
          </a:p>
        </p:txBody>
      </p:sp>
      <p:pic>
        <p:nvPicPr>
          <p:cNvPr id="56" name="그림 55" descr="모니터, 컴퓨터이(가) 표시된 사진&#10;&#10;자동 생성된 설명">
            <a:extLst>
              <a:ext uri="{FF2B5EF4-FFF2-40B4-BE49-F238E27FC236}">
                <a16:creationId xmlns:a16="http://schemas.microsoft.com/office/drawing/2014/main" xmlns=""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63752" y="3960345"/>
            <a:ext cx="611352" cy="586336"/>
          </a:xfrm>
          <a:prstGeom prst="rect">
            <a:avLst/>
          </a:prstGeom>
        </p:spPr>
      </p:pic>
      <p:cxnSp>
        <p:nvCxnSpPr>
          <p:cNvPr id="57" name="직선 화살표 연결선 56"/>
          <p:cNvCxnSpPr/>
          <p:nvPr/>
        </p:nvCxnSpPr>
        <p:spPr>
          <a:xfrm>
            <a:off x="3732905" y="4235141"/>
            <a:ext cx="158228"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58" name="직선 화살표 연결선 57"/>
          <p:cNvCxnSpPr/>
          <p:nvPr/>
        </p:nvCxnSpPr>
        <p:spPr>
          <a:xfrm flipH="1">
            <a:off x="3711074" y="4348826"/>
            <a:ext cx="152678" cy="16295"/>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4036347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769842440"/>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60</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360" y="1126800"/>
            <a:ext cx="7848872" cy="4348828"/>
          </a:xfrm>
          <a:prstGeom prst="rect">
            <a:avLst/>
          </a:prstGeom>
        </p:spPr>
      </p:pic>
    </p:spTree>
    <p:extLst>
      <p:ext uri="{BB962C8B-B14F-4D97-AF65-F5344CB8AC3E}">
        <p14:creationId xmlns:p14="http://schemas.microsoft.com/office/powerpoint/2010/main" val="22455606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769842440"/>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61</a:t>
            </a:fld>
            <a:endParaRPr lang="ko-KR" altLang="en-US" sz="900"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7448" y="1133074"/>
            <a:ext cx="6293153" cy="4672190"/>
          </a:xfrm>
          <a:prstGeom prst="rect">
            <a:avLst/>
          </a:prstGeom>
        </p:spPr>
      </p:pic>
    </p:spTree>
    <p:extLst>
      <p:ext uri="{BB962C8B-B14F-4D97-AF65-F5344CB8AC3E}">
        <p14:creationId xmlns:p14="http://schemas.microsoft.com/office/powerpoint/2010/main" val="22455606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xmlns="" id="{683ED0D4-343F-4AC4-936C-4771ADDE3DEC}"/>
              </a:ext>
            </a:extLst>
          </p:cNvPr>
          <p:cNvSpPr>
            <a:spLocks noGrp="1"/>
          </p:cNvSpPr>
          <p:nvPr>
            <p:ph type="title"/>
          </p:nvPr>
        </p:nvSpPr>
        <p:spPr/>
        <p:txBody>
          <a:bodyPr/>
          <a:lstStyle/>
          <a:p>
            <a:endParaRPr lang="ko-KR" altLang="en-US" dirty="0"/>
          </a:p>
        </p:txBody>
      </p:sp>
      <p:sp>
        <p:nvSpPr>
          <p:cNvPr id="4" name="텍스트 개체 틀 3">
            <a:extLst>
              <a:ext uri="{FF2B5EF4-FFF2-40B4-BE49-F238E27FC236}">
                <a16:creationId xmlns:a16="http://schemas.microsoft.com/office/drawing/2014/main" xmlns="" id="{566248F4-75FF-4781-B7FF-A6FE901E2D68}"/>
              </a:ext>
            </a:extLst>
          </p:cNvPr>
          <p:cNvSpPr>
            <a:spLocks noGrp="1"/>
          </p:cNvSpPr>
          <p:nvPr>
            <p:ph type="body" sz="quarter" idx="10"/>
          </p:nvPr>
        </p:nvSpPr>
        <p:spPr/>
        <p:txBody>
          <a:bodyPr/>
          <a:lstStyle/>
          <a:p>
            <a:endParaRPr lang="ko-KR" altLang="en-US" dirty="0"/>
          </a:p>
        </p:txBody>
      </p:sp>
    </p:spTree>
    <p:extLst>
      <p:ext uri="{BB962C8B-B14F-4D97-AF65-F5344CB8AC3E}">
        <p14:creationId xmlns:p14="http://schemas.microsoft.com/office/powerpoint/2010/main" val="15478995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769842440"/>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63</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0856" cy="4102400"/>
          </a:xfrm>
          <a:prstGeom prst="rect">
            <a:avLst/>
          </a:prstGeom>
        </p:spPr>
      </p:pic>
    </p:spTree>
    <p:extLst>
      <p:ext uri="{BB962C8B-B14F-4D97-AF65-F5344CB8AC3E}">
        <p14:creationId xmlns:p14="http://schemas.microsoft.com/office/powerpoint/2010/main" val="22455606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769842440"/>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64</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52326" cy="4030392"/>
          </a:xfrm>
          <a:prstGeom prst="rect">
            <a:avLst/>
          </a:prstGeom>
        </p:spPr>
      </p:pic>
    </p:spTree>
    <p:extLst>
      <p:ext uri="{BB962C8B-B14F-4D97-AF65-F5344CB8AC3E}">
        <p14:creationId xmlns:p14="http://schemas.microsoft.com/office/powerpoint/2010/main" val="22455606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236651492"/>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65</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99" y="1126800"/>
            <a:ext cx="8073421" cy="4102400"/>
          </a:xfrm>
          <a:prstGeom prst="rect">
            <a:avLst/>
          </a:prstGeom>
        </p:spPr>
      </p:pic>
    </p:spTree>
    <p:extLst>
      <p:ext uri="{BB962C8B-B14F-4D97-AF65-F5344CB8AC3E}">
        <p14:creationId xmlns:p14="http://schemas.microsoft.com/office/powerpoint/2010/main" val="24068207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236651492"/>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66</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43333" cy="4104000"/>
          </a:xfrm>
          <a:prstGeom prst="rect">
            <a:avLst/>
          </a:prstGeom>
        </p:spPr>
      </p:pic>
    </p:spTree>
    <p:extLst>
      <p:ext uri="{BB962C8B-B14F-4D97-AF65-F5344CB8AC3E}">
        <p14:creationId xmlns:p14="http://schemas.microsoft.com/office/powerpoint/2010/main" val="24068207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236651492"/>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67</a:t>
            </a:fld>
            <a:endParaRPr lang="ko-KR" altLang="en-US" sz="900"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980728"/>
            <a:ext cx="7416824" cy="5506430"/>
          </a:xfrm>
          <a:prstGeom prst="rect">
            <a:avLst/>
          </a:prstGeom>
        </p:spPr>
      </p:pic>
    </p:spTree>
    <p:extLst>
      <p:ext uri="{BB962C8B-B14F-4D97-AF65-F5344CB8AC3E}">
        <p14:creationId xmlns:p14="http://schemas.microsoft.com/office/powerpoint/2010/main" val="24068207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xmlns="" id="{683ED0D4-343F-4AC4-936C-4771ADDE3DEC}"/>
              </a:ext>
            </a:extLst>
          </p:cNvPr>
          <p:cNvSpPr>
            <a:spLocks noGrp="1"/>
          </p:cNvSpPr>
          <p:nvPr>
            <p:ph type="title"/>
          </p:nvPr>
        </p:nvSpPr>
        <p:spPr/>
        <p:txBody>
          <a:bodyPr/>
          <a:lstStyle/>
          <a:p>
            <a:endParaRPr lang="ko-KR" altLang="en-US" dirty="0"/>
          </a:p>
        </p:txBody>
      </p:sp>
      <p:sp>
        <p:nvSpPr>
          <p:cNvPr id="4" name="텍스트 개체 틀 3">
            <a:extLst>
              <a:ext uri="{FF2B5EF4-FFF2-40B4-BE49-F238E27FC236}">
                <a16:creationId xmlns:a16="http://schemas.microsoft.com/office/drawing/2014/main" xmlns="" id="{566248F4-75FF-4781-B7FF-A6FE901E2D68}"/>
              </a:ext>
            </a:extLst>
          </p:cNvPr>
          <p:cNvSpPr>
            <a:spLocks noGrp="1"/>
          </p:cNvSpPr>
          <p:nvPr>
            <p:ph type="body" sz="quarter" idx="10"/>
          </p:nvPr>
        </p:nvSpPr>
        <p:spPr/>
        <p:txBody>
          <a:bodyPr/>
          <a:lstStyle/>
          <a:p>
            <a:endParaRPr lang="ko-KR" altLang="en-US" dirty="0"/>
          </a:p>
        </p:txBody>
      </p:sp>
    </p:spTree>
    <p:extLst>
      <p:ext uri="{BB962C8B-B14F-4D97-AF65-F5344CB8AC3E}">
        <p14:creationId xmlns:p14="http://schemas.microsoft.com/office/powerpoint/2010/main" val="15478995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236651492"/>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69</a:t>
            </a:fld>
            <a:endParaRPr lang="ko-KR" altLang="en-US" sz="900" dirty="0"/>
          </a:p>
        </p:txBody>
      </p:sp>
      <p:pic>
        <p:nvPicPr>
          <p:cNvPr id="2" name="그림 1"/>
          <p:cNvPicPr>
            <a:picLocks noChangeAspect="1"/>
          </p:cNvPicPr>
          <p:nvPr/>
        </p:nvPicPr>
        <p:blipFill rotWithShape="1">
          <a:blip r:embed="rId2" cstate="print">
            <a:extLst>
              <a:ext uri="{28A0092B-C50C-407E-A947-70E740481C1C}">
                <a14:useLocalDpi xmlns:a14="http://schemas.microsoft.com/office/drawing/2010/main" val="0"/>
              </a:ext>
            </a:extLst>
          </a:blip>
          <a:srcRect r="21346"/>
          <a:stretch/>
        </p:blipFill>
        <p:spPr>
          <a:xfrm>
            <a:off x="2607915" y="620688"/>
            <a:ext cx="3704109" cy="5993904"/>
          </a:xfrm>
          <a:prstGeom prst="rect">
            <a:avLst/>
          </a:prstGeom>
        </p:spPr>
      </p:pic>
    </p:spTree>
    <p:extLst>
      <p:ext uri="{BB962C8B-B14F-4D97-AF65-F5344CB8AC3E}">
        <p14:creationId xmlns:p14="http://schemas.microsoft.com/office/powerpoint/2010/main" val="2406820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719F2D03-4DCC-42DA-95ED-B3FF360D7F63}"/>
              </a:ext>
            </a:extLst>
          </p:cNvPr>
          <p:cNvSpPr>
            <a:spLocks noGrp="1"/>
          </p:cNvSpPr>
          <p:nvPr>
            <p:ph type="title"/>
          </p:nvPr>
        </p:nvSpPr>
        <p:spPr/>
        <p:txBody>
          <a:bodyPr/>
          <a:lstStyle/>
          <a:p>
            <a:r>
              <a:rPr lang="en-US" altLang="ko-KR" dirty="0"/>
              <a:t>User flow : </a:t>
            </a:r>
            <a:r>
              <a:rPr lang="ko-KR" altLang="en-US" dirty="0"/>
              <a:t>리뷰 수정하기</a:t>
            </a:r>
          </a:p>
        </p:txBody>
      </p:sp>
      <p:graphicFrame>
        <p:nvGraphicFramePr>
          <p:cNvPr id="3" name="표 2">
            <a:extLst>
              <a:ext uri="{FF2B5EF4-FFF2-40B4-BE49-F238E27FC236}">
                <a16:creationId xmlns:a16="http://schemas.microsoft.com/office/drawing/2014/main" xmlns="" id="{8B87A678-AF99-4807-A120-CB661ED337F4}"/>
              </a:ext>
            </a:extLst>
          </p:cNvPr>
          <p:cNvGraphicFramePr>
            <a:graphicFrameLocks noGrp="1"/>
          </p:cNvGraphicFramePr>
          <p:nvPr>
            <p:extLst>
              <p:ext uri="{D42A27DB-BD31-4B8C-83A1-F6EECF244321}">
                <p14:modId xmlns:p14="http://schemas.microsoft.com/office/powerpoint/2010/main" val="2366170334"/>
              </p:ext>
            </p:extLst>
          </p:nvPr>
        </p:nvGraphicFramePr>
        <p:xfrm>
          <a:off x="839416" y="1268760"/>
          <a:ext cx="10801200" cy="5256584"/>
        </p:xfrm>
        <a:graphic>
          <a:graphicData uri="http://schemas.openxmlformats.org/drawingml/2006/table">
            <a:tbl>
              <a:tblPr>
                <a:tableStyleId>{5C22544A-7EE6-4342-B048-85BDC9FD1C3A}</a:tableStyleId>
              </a:tblPr>
              <a:tblGrid>
                <a:gridCol w="1394570">
                  <a:extLst>
                    <a:ext uri="{9D8B030D-6E8A-4147-A177-3AD203B41FA5}">
                      <a16:colId xmlns:a16="http://schemas.microsoft.com/office/drawing/2014/main" xmlns="" val="554055183"/>
                    </a:ext>
                  </a:extLst>
                </a:gridCol>
                <a:gridCol w="9406630">
                  <a:extLst>
                    <a:ext uri="{9D8B030D-6E8A-4147-A177-3AD203B41FA5}">
                      <a16:colId xmlns:a16="http://schemas.microsoft.com/office/drawing/2014/main" xmlns="" val="20000"/>
                    </a:ext>
                  </a:extLst>
                </a:gridCol>
              </a:tblGrid>
              <a:tr h="5256584">
                <a:tc>
                  <a:txBody>
                    <a:bodyPr/>
                    <a:lstStyle/>
                    <a:p>
                      <a:pPr algn="ctr" latinLnBrk="1"/>
                      <a:r>
                        <a:rPr lang="en-US" altLang="ko-KR" sz="1000" b="1" dirty="0">
                          <a:solidFill>
                            <a:schemeClr val="tx1"/>
                          </a:solidFill>
                        </a:rPr>
                        <a:t>Review</a:t>
                      </a:r>
                      <a:endParaRPr lang="en-US" altLang="ko-KR" sz="1000" b="1" baseline="0" dirty="0">
                        <a:solidFill>
                          <a:schemeClr val="tx1"/>
                        </a:solidFill>
                      </a:endParaRPr>
                    </a:p>
                    <a:p>
                      <a:pPr algn="ctr" latinLnBrk="1"/>
                      <a:r>
                        <a:rPr lang="en-US" altLang="ko-KR" sz="1000" b="1" baseline="0" dirty="0">
                          <a:solidFill>
                            <a:schemeClr val="tx1"/>
                          </a:solidFill>
                        </a:rPr>
                        <a:t>Modify</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bl>
          </a:graphicData>
        </a:graphic>
      </p:graphicFrame>
      <p:sp>
        <p:nvSpPr>
          <p:cNvPr id="139" name="TextBox 138">
            <a:extLst>
              <a:ext uri="{FF2B5EF4-FFF2-40B4-BE49-F238E27FC236}">
                <a16:creationId xmlns:a16="http://schemas.microsoft.com/office/drawing/2014/main" xmlns=""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7</a:t>
            </a:fld>
            <a:endParaRPr lang="ko-KR" altLang="en-US" sz="900" dirty="0"/>
          </a:p>
        </p:txBody>
      </p:sp>
      <p:cxnSp>
        <p:nvCxnSpPr>
          <p:cNvPr id="60" name="직선 화살표 연결선 59">
            <a:extLst>
              <a:ext uri="{FF2B5EF4-FFF2-40B4-BE49-F238E27FC236}">
                <a16:creationId xmlns:a16="http://schemas.microsoft.com/office/drawing/2014/main" xmlns="" id="{3EDA3593-F331-4B43-B8B1-68EE7CADE1D7}"/>
              </a:ext>
            </a:extLst>
          </p:cNvPr>
          <p:cNvCxnSpPr>
            <a:stCxn id="62" idx="2"/>
            <a:endCxn id="64" idx="0"/>
          </p:cNvCxnSpPr>
          <p:nvPr/>
        </p:nvCxnSpPr>
        <p:spPr>
          <a:xfrm>
            <a:off x="4616099" y="1967687"/>
            <a:ext cx="0" cy="32509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xmlns="" id="{CE91D1FC-6AC8-4858-8642-44C8273A5620}"/>
              </a:ext>
            </a:extLst>
          </p:cNvPr>
          <p:cNvCxnSpPr>
            <a:cxnSpLocks/>
            <a:stCxn id="64" idx="4"/>
            <a:endCxn id="65" idx="0"/>
          </p:cNvCxnSpPr>
          <p:nvPr/>
        </p:nvCxnSpPr>
        <p:spPr>
          <a:xfrm>
            <a:off x="4616099" y="2633489"/>
            <a:ext cx="0" cy="34066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2" name="순서도: 문서 4">
            <a:extLst>
              <a:ext uri="{FF2B5EF4-FFF2-40B4-BE49-F238E27FC236}">
                <a16:creationId xmlns:a16="http://schemas.microsoft.com/office/drawing/2014/main" xmlns="" id="{27298BDD-BEED-483B-A942-11880CD2BCCD}"/>
              </a:ext>
            </a:extLst>
          </p:cNvPr>
          <p:cNvSpPr/>
          <p:nvPr/>
        </p:nvSpPr>
        <p:spPr>
          <a:xfrm>
            <a:off x="3702647" y="1717234"/>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reviewModify.jsp</a:t>
            </a:r>
            <a:endParaRPr lang="en-US" altLang="ko-KR" sz="800" dirty="0">
              <a:solidFill>
                <a:schemeClr val="tx1"/>
              </a:solidFill>
              <a:latin typeface="+mn-ea"/>
            </a:endParaRPr>
          </a:p>
        </p:txBody>
      </p:sp>
      <p:sp>
        <p:nvSpPr>
          <p:cNvPr id="64" name="평행 사변형 63"/>
          <p:cNvSpPr/>
          <p:nvPr/>
        </p:nvSpPr>
        <p:spPr>
          <a:xfrm>
            <a:off x="4004031" y="2292777"/>
            <a:ext cx="1224136" cy="340712"/>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a:t>
            </a:r>
          </a:p>
          <a:p>
            <a:pPr algn="ctr"/>
            <a:r>
              <a:rPr lang="en-US" altLang="ko-KR" sz="800" dirty="0">
                <a:solidFill>
                  <a:schemeClr val="tx1"/>
                </a:solidFill>
              </a:rPr>
              <a:t>content</a:t>
            </a:r>
            <a:endParaRPr lang="ko-KR" altLang="en-US" sz="800" dirty="0">
              <a:solidFill>
                <a:schemeClr val="tx1"/>
              </a:solidFill>
            </a:endParaRPr>
          </a:p>
        </p:txBody>
      </p:sp>
      <p:sp>
        <p:nvSpPr>
          <p:cNvPr id="65" name="직사각형 64"/>
          <p:cNvSpPr/>
          <p:nvPr/>
        </p:nvSpPr>
        <p:spPr>
          <a:xfrm>
            <a:off x="3950025" y="2974154"/>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smtClean="0">
                <a:solidFill>
                  <a:schemeClr val="tx1"/>
                </a:solidFill>
              </a:rPr>
              <a:t>&lt;button</a:t>
            </a:r>
            <a:r>
              <a:rPr lang="en-US" altLang="ko-KR" sz="800" dirty="0">
                <a:solidFill>
                  <a:schemeClr val="tx1"/>
                </a:solidFill>
              </a:rPr>
              <a:t>&gt;</a:t>
            </a:r>
          </a:p>
          <a:p>
            <a:pPr algn="ctr"/>
            <a:r>
              <a:rPr lang="ko-KR" altLang="en-US" sz="800" dirty="0">
                <a:solidFill>
                  <a:schemeClr val="tx1"/>
                </a:solidFill>
              </a:rPr>
              <a:t>첨부추가</a:t>
            </a:r>
          </a:p>
        </p:txBody>
      </p:sp>
      <p:sp>
        <p:nvSpPr>
          <p:cNvPr id="67" name="직사각형 66"/>
          <p:cNvSpPr/>
          <p:nvPr/>
        </p:nvSpPr>
        <p:spPr>
          <a:xfrm>
            <a:off x="3950025" y="3569593"/>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addInputTag</a:t>
            </a:r>
            <a:r>
              <a:rPr lang="en-US" altLang="ko-KR" sz="800" dirty="0">
                <a:solidFill>
                  <a:schemeClr val="tx1"/>
                </a:solidFill>
              </a:rPr>
              <a:t>()</a:t>
            </a:r>
            <a:endParaRPr lang="ko-KR" altLang="en-US" sz="800" dirty="0">
              <a:solidFill>
                <a:schemeClr val="tx1"/>
              </a:solidFill>
            </a:endParaRPr>
          </a:p>
        </p:txBody>
      </p:sp>
      <p:cxnSp>
        <p:nvCxnSpPr>
          <p:cNvPr id="68" name="직선 화살표 연결선 67">
            <a:extLst>
              <a:ext uri="{FF2B5EF4-FFF2-40B4-BE49-F238E27FC236}">
                <a16:creationId xmlns:a16="http://schemas.microsoft.com/office/drawing/2014/main" xmlns="" id="{CE91D1FC-6AC8-4858-8642-44C8273A5620}"/>
              </a:ext>
            </a:extLst>
          </p:cNvPr>
          <p:cNvCxnSpPr>
            <a:cxnSpLocks/>
            <a:stCxn id="65" idx="2"/>
            <a:endCxn id="67" idx="0"/>
          </p:cNvCxnSpPr>
          <p:nvPr/>
        </p:nvCxnSpPr>
        <p:spPr>
          <a:xfrm>
            <a:off x="4616099" y="3281561"/>
            <a:ext cx="0" cy="2880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9" name="직사각형 68"/>
          <p:cNvSpPr/>
          <p:nvPr/>
        </p:nvSpPr>
        <p:spPr>
          <a:xfrm>
            <a:off x="3950025" y="4198290"/>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smtClean="0">
                <a:solidFill>
                  <a:schemeClr val="tx1"/>
                </a:solidFill>
              </a:rPr>
              <a:t>&lt;button</a:t>
            </a:r>
            <a:r>
              <a:rPr lang="en-US" altLang="ko-KR" sz="800" dirty="0">
                <a:solidFill>
                  <a:schemeClr val="tx1"/>
                </a:solidFill>
              </a:rPr>
              <a:t>&gt;</a:t>
            </a:r>
          </a:p>
          <a:p>
            <a:pPr algn="ctr"/>
            <a:r>
              <a:rPr lang="ko-KR" altLang="en-US" sz="800" dirty="0">
                <a:solidFill>
                  <a:schemeClr val="tx1"/>
                </a:solidFill>
              </a:rPr>
              <a:t>사진첨부</a:t>
            </a:r>
            <a:endParaRPr lang="en-US" altLang="ko-KR" sz="800" dirty="0">
              <a:solidFill>
                <a:schemeClr val="tx1"/>
              </a:solidFill>
            </a:endParaRPr>
          </a:p>
        </p:txBody>
      </p:sp>
      <p:cxnSp>
        <p:nvCxnSpPr>
          <p:cNvPr id="70" name="직선 화살표 연결선 69">
            <a:extLst>
              <a:ext uri="{FF2B5EF4-FFF2-40B4-BE49-F238E27FC236}">
                <a16:creationId xmlns:a16="http://schemas.microsoft.com/office/drawing/2014/main" xmlns="" id="{CE91D1FC-6AC8-4858-8642-44C8273A5620}"/>
              </a:ext>
            </a:extLst>
          </p:cNvPr>
          <p:cNvCxnSpPr>
            <a:cxnSpLocks/>
            <a:stCxn id="67" idx="2"/>
            <a:endCxn id="69" idx="0"/>
          </p:cNvCxnSpPr>
          <p:nvPr/>
        </p:nvCxnSpPr>
        <p:spPr>
          <a:xfrm>
            <a:off x="4616099" y="3877000"/>
            <a:ext cx="0" cy="32129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xmlns="" id="{CE91D1FC-6AC8-4858-8642-44C8273A5620}"/>
              </a:ext>
            </a:extLst>
          </p:cNvPr>
          <p:cNvCxnSpPr>
            <a:cxnSpLocks/>
            <a:stCxn id="69" idx="2"/>
            <a:endCxn id="81" idx="0"/>
          </p:cNvCxnSpPr>
          <p:nvPr/>
        </p:nvCxnSpPr>
        <p:spPr>
          <a:xfrm>
            <a:off x="4616099" y="4505697"/>
            <a:ext cx="1598" cy="36004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2" name="직사각형 71">
            <a:extLst>
              <a:ext uri="{FF2B5EF4-FFF2-40B4-BE49-F238E27FC236}">
                <a16:creationId xmlns:a16="http://schemas.microsoft.com/office/drawing/2014/main" xmlns="" id="{A9428C8F-F6B1-42F6-AF7E-64F4E0684A90}"/>
              </a:ext>
            </a:extLst>
          </p:cNvPr>
          <p:cNvSpPr/>
          <p:nvPr/>
        </p:nvSpPr>
        <p:spPr>
          <a:xfrm>
            <a:off x="4688107" y="4650293"/>
            <a:ext cx="364202" cy="215444"/>
          </a:xfrm>
          <a:prstGeom prst="rect">
            <a:avLst/>
          </a:prstGeom>
        </p:spPr>
        <p:txBody>
          <a:bodyPr wrap="none">
            <a:spAutoFit/>
          </a:bodyPr>
          <a:lstStyle/>
          <a:p>
            <a:r>
              <a:rPr lang="en-US" altLang="ko-KR" sz="800" dirty="0" err="1"/>
              <a:t>ajax</a:t>
            </a:r>
            <a:endParaRPr lang="ko-KR" altLang="en-US" sz="800" dirty="0"/>
          </a:p>
        </p:txBody>
      </p:sp>
      <p:sp>
        <p:nvSpPr>
          <p:cNvPr id="73" name="직사각형 72"/>
          <p:cNvSpPr/>
          <p:nvPr/>
        </p:nvSpPr>
        <p:spPr>
          <a:xfrm>
            <a:off x="2526729" y="5710458"/>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error.jpg</a:t>
            </a:r>
            <a:endParaRPr lang="ko-KR" altLang="en-US" sz="800" dirty="0">
              <a:solidFill>
                <a:schemeClr val="tx1"/>
              </a:solidFill>
            </a:endParaRPr>
          </a:p>
        </p:txBody>
      </p:sp>
      <p:cxnSp>
        <p:nvCxnSpPr>
          <p:cNvPr id="74" name="직선 화살표 연결선 73">
            <a:extLst>
              <a:ext uri="{FF2B5EF4-FFF2-40B4-BE49-F238E27FC236}">
                <a16:creationId xmlns:a16="http://schemas.microsoft.com/office/drawing/2014/main" xmlns="" id="{CE91D1FC-6AC8-4858-8642-44C8273A5620}"/>
              </a:ext>
            </a:extLst>
          </p:cNvPr>
          <p:cNvCxnSpPr>
            <a:cxnSpLocks/>
            <a:stCxn id="79" idx="1"/>
            <a:endCxn id="73" idx="3"/>
          </p:cNvCxnSpPr>
          <p:nvPr/>
        </p:nvCxnSpPr>
        <p:spPr>
          <a:xfrm flipH="1" flipV="1">
            <a:off x="3390825" y="5864162"/>
            <a:ext cx="398780" cy="1539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xmlns="" id="{A9428C8F-F6B1-42F6-AF7E-64F4E0684A90}"/>
              </a:ext>
            </a:extLst>
          </p:cNvPr>
          <p:cNvSpPr/>
          <p:nvPr/>
        </p:nvSpPr>
        <p:spPr>
          <a:xfrm>
            <a:off x="3390739" y="5658405"/>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76" name="직사각형 75">
            <a:extLst>
              <a:ext uri="{FF2B5EF4-FFF2-40B4-BE49-F238E27FC236}">
                <a16:creationId xmlns:a16="http://schemas.microsoft.com/office/drawing/2014/main" xmlns="" id="{A9428C8F-F6B1-42F6-AF7E-64F4E0684A90}"/>
              </a:ext>
            </a:extLst>
          </p:cNvPr>
          <p:cNvSpPr/>
          <p:nvPr/>
        </p:nvSpPr>
        <p:spPr>
          <a:xfrm>
            <a:off x="5353862" y="5658405"/>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77" name="직사각형 76"/>
          <p:cNvSpPr/>
          <p:nvPr/>
        </p:nvSpPr>
        <p:spPr>
          <a:xfrm>
            <a:off x="7992254" y="1556792"/>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Filename.jpg</a:t>
            </a:r>
          </a:p>
        </p:txBody>
      </p:sp>
      <p:cxnSp>
        <p:nvCxnSpPr>
          <p:cNvPr id="78" name="꺾인 연결선 77"/>
          <p:cNvCxnSpPr>
            <a:stCxn id="79" idx="3"/>
            <a:endCxn id="77" idx="1"/>
          </p:cNvCxnSpPr>
          <p:nvPr/>
        </p:nvCxnSpPr>
        <p:spPr>
          <a:xfrm flipV="1">
            <a:off x="5445789" y="1710496"/>
            <a:ext cx="2546465" cy="4169058"/>
          </a:xfrm>
          <a:prstGeom prst="bentConnector3">
            <a:avLst>
              <a:gd name="adj1" fmla="val 14091"/>
            </a:avLst>
          </a:prstGeom>
          <a:ln>
            <a:headEnd type="oval"/>
            <a:tailEnd type="arrow"/>
          </a:ln>
        </p:spPr>
        <p:style>
          <a:lnRef idx="1">
            <a:schemeClr val="dk1"/>
          </a:lnRef>
          <a:fillRef idx="0">
            <a:schemeClr val="dk1"/>
          </a:fillRef>
          <a:effectRef idx="0">
            <a:schemeClr val="dk1"/>
          </a:effectRef>
          <a:fontRef idx="minor">
            <a:schemeClr val="tx1"/>
          </a:fontRef>
        </p:style>
      </p:cxnSp>
      <p:sp>
        <p:nvSpPr>
          <p:cNvPr id="79" name="순서도: 판단 78">
            <a:extLst>
              <a:ext uri="{FF2B5EF4-FFF2-40B4-BE49-F238E27FC236}">
                <a16:creationId xmlns:a16="http://schemas.microsoft.com/office/drawing/2014/main" xmlns="" id="{C07A0973-7A51-4E56-927B-66B2A3E6F2B9}"/>
              </a:ext>
            </a:extLst>
          </p:cNvPr>
          <p:cNvSpPr/>
          <p:nvPr/>
        </p:nvSpPr>
        <p:spPr>
          <a:xfrm>
            <a:off x="3789605" y="5669235"/>
            <a:ext cx="1656184"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showImages</a:t>
            </a:r>
            <a:endParaRPr lang="en-US" altLang="ko-KR" sz="800" dirty="0">
              <a:solidFill>
                <a:schemeClr val="tx1"/>
              </a:solidFill>
            </a:endParaRPr>
          </a:p>
          <a:p>
            <a:pPr algn="ctr"/>
            <a:r>
              <a:rPr lang="en-US" altLang="ko-KR" sz="800" dirty="0">
                <a:solidFill>
                  <a:schemeClr val="tx1"/>
                </a:solidFill>
              </a:rPr>
              <a:t>(</a:t>
            </a:r>
            <a:r>
              <a:rPr lang="en-US" altLang="ko-KR" sz="800" dirty="0" err="1">
                <a:solidFill>
                  <a:schemeClr val="tx1"/>
                </a:solidFill>
              </a:rPr>
              <a:t>cnt</a:t>
            </a:r>
            <a:r>
              <a:rPr lang="en-US" altLang="ko-KR" sz="800" dirty="0">
                <a:solidFill>
                  <a:schemeClr val="tx1"/>
                </a:solidFill>
              </a:rPr>
              <a:t>)</a:t>
            </a:r>
            <a:endParaRPr lang="ko-KR" altLang="en-US" sz="800" dirty="0">
              <a:solidFill>
                <a:schemeClr val="tx1"/>
              </a:solidFill>
            </a:endParaRPr>
          </a:p>
        </p:txBody>
      </p:sp>
      <p:cxnSp>
        <p:nvCxnSpPr>
          <p:cNvPr id="80" name="직선 화살표 연결선 79">
            <a:extLst>
              <a:ext uri="{FF2B5EF4-FFF2-40B4-BE49-F238E27FC236}">
                <a16:creationId xmlns:a16="http://schemas.microsoft.com/office/drawing/2014/main" xmlns="" id="{CE91D1FC-6AC8-4858-8642-44C8273A5620}"/>
              </a:ext>
            </a:extLst>
          </p:cNvPr>
          <p:cNvCxnSpPr>
            <a:cxnSpLocks/>
            <a:stCxn id="81" idx="2"/>
            <a:endCxn id="79" idx="0"/>
          </p:cNvCxnSpPr>
          <p:nvPr/>
        </p:nvCxnSpPr>
        <p:spPr>
          <a:xfrm>
            <a:off x="4617697" y="5286375"/>
            <a:ext cx="0" cy="38286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1" name="순서도: 판단 80">
            <a:extLst>
              <a:ext uri="{FF2B5EF4-FFF2-40B4-BE49-F238E27FC236}">
                <a16:creationId xmlns:a16="http://schemas.microsoft.com/office/drawing/2014/main" xmlns="" id="{C07A0973-7A51-4E56-927B-66B2A3E6F2B9}"/>
              </a:ext>
            </a:extLst>
          </p:cNvPr>
          <p:cNvSpPr/>
          <p:nvPr/>
        </p:nvSpPr>
        <p:spPr>
          <a:xfrm>
            <a:off x="3627587" y="4865737"/>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ReviewThumbnail</a:t>
            </a:r>
            <a:endParaRPr lang="en-US" altLang="ko-KR" sz="800" dirty="0">
              <a:solidFill>
                <a:schemeClr val="tx1"/>
              </a:solidFill>
            </a:endParaRPr>
          </a:p>
          <a:p>
            <a:pPr algn="ctr"/>
            <a:r>
              <a:rPr lang="en-US" altLang="ko-KR" sz="800" dirty="0">
                <a:solidFill>
                  <a:schemeClr val="tx1"/>
                </a:solidFill>
              </a:rPr>
              <a:t>OkAction.java</a:t>
            </a:r>
            <a:r>
              <a:rPr lang="en-US" altLang="ko-KR" sz="800" dirty="0"/>
              <a:t>()</a:t>
            </a:r>
            <a:endParaRPr lang="ko-KR" altLang="en-US" sz="800" dirty="0">
              <a:solidFill>
                <a:schemeClr val="tx1"/>
              </a:solidFill>
            </a:endParaRPr>
          </a:p>
        </p:txBody>
      </p:sp>
      <p:sp>
        <p:nvSpPr>
          <p:cNvPr id="82" name="직사각형 81"/>
          <p:cNvSpPr/>
          <p:nvPr/>
        </p:nvSpPr>
        <p:spPr>
          <a:xfrm>
            <a:off x="2495600" y="4937745"/>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error.jpg</a:t>
            </a:r>
            <a:endParaRPr lang="ko-KR" altLang="en-US" sz="800" dirty="0">
              <a:solidFill>
                <a:schemeClr val="tx1"/>
              </a:solidFill>
            </a:endParaRPr>
          </a:p>
        </p:txBody>
      </p:sp>
      <p:cxnSp>
        <p:nvCxnSpPr>
          <p:cNvPr id="83" name="직선 화살표 연결선 82">
            <a:extLst>
              <a:ext uri="{FF2B5EF4-FFF2-40B4-BE49-F238E27FC236}">
                <a16:creationId xmlns:a16="http://schemas.microsoft.com/office/drawing/2014/main" xmlns="" id="{CE91D1FC-6AC8-4858-8642-44C8273A5620}"/>
              </a:ext>
            </a:extLst>
          </p:cNvPr>
          <p:cNvCxnSpPr>
            <a:cxnSpLocks/>
            <a:stCxn id="81" idx="1"/>
            <a:endCxn id="82" idx="3"/>
          </p:cNvCxnSpPr>
          <p:nvPr/>
        </p:nvCxnSpPr>
        <p:spPr>
          <a:xfrm flipH="1">
            <a:off x="3359696" y="5076056"/>
            <a:ext cx="267891" cy="1539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4" name="직사각형 83">
            <a:extLst>
              <a:ext uri="{FF2B5EF4-FFF2-40B4-BE49-F238E27FC236}">
                <a16:creationId xmlns:a16="http://schemas.microsoft.com/office/drawing/2014/main" xmlns="" id="{A9428C8F-F6B1-42F6-AF7E-64F4E0684A90}"/>
              </a:ext>
            </a:extLst>
          </p:cNvPr>
          <p:cNvSpPr/>
          <p:nvPr/>
        </p:nvSpPr>
        <p:spPr>
          <a:xfrm>
            <a:off x="3318817" y="4865737"/>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85" name="직사각형 84">
            <a:extLst>
              <a:ext uri="{FF2B5EF4-FFF2-40B4-BE49-F238E27FC236}">
                <a16:creationId xmlns:a16="http://schemas.microsoft.com/office/drawing/2014/main" xmlns="" id="{A9428C8F-F6B1-42F6-AF7E-64F4E0684A90}"/>
              </a:ext>
            </a:extLst>
          </p:cNvPr>
          <p:cNvSpPr/>
          <p:nvPr/>
        </p:nvSpPr>
        <p:spPr>
          <a:xfrm>
            <a:off x="4614961" y="5441801"/>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86" name="직사각형 85"/>
          <p:cNvSpPr/>
          <p:nvPr/>
        </p:nvSpPr>
        <p:spPr>
          <a:xfrm>
            <a:off x="10036448" y="2435563"/>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첨부 삭제</a:t>
            </a:r>
            <a:endParaRPr lang="en-US" altLang="ko-KR" sz="800" dirty="0">
              <a:solidFill>
                <a:schemeClr val="tx1"/>
              </a:solidFill>
            </a:endParaRPr>
          </a:p>
        </p:txBody>
      </p:sp>
      <p:sp>
        <p:nvSpPr>
          <p:cNvPr id="88" name="직사각형 87"/>
          <p:cNvSpPr/>
          <p:nvPr/>
        </p:nvSpPr>
        <p:spPr>
          <a:xfrm>
            <a:off x="10036448" y="2939619"/>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cancleFile</a:t>
            </a:r>
            <a:r>
              <a:rPr lang="en-US" altLang="ko-KR" sz="800" dirty="0">
                <a:solidFill>
                  <a:schemeClr val="tx1"/>
                </a:solidFill>
              </a:rPr>
              <a:t>()</a:t>
            </a:r>
          </a:p>
        </p:txBody>
      </p:sp>
      <p:cxnSp>
        <p:nvCxnSpPr>
          <p:cNvPr id="89" name="직선 화살표 연결선 88">
            <a:extLst>
              <a:ext uri="{FF2B5EF4-FFF2-40B4-BE49-F238E27FC236}">
                <a16:creationId xmlns:a16="http://schemas.microsoft.com/office/drawing/2014/main" xmlns="" id="{CE91D1FC-6AC8-4858-8642-44C8273A5620}"/>
              </a:ext>
            </a:extLst>
          </p:cNvPr>
          <p:cNvCxnSpPr>
            <a:cxnSpLocks/>
            <a:stCxn id="86" idx="2"/>
            <a:endCxn id="88" idx="0"/>
          </p:cNvCxnSpPr>
          <p:nvPr/>
        </p:nvCxnSpPr>
        <p:spPr>
          <a:xfrm>
            <a:off x="10702522" y="2742970"/>
            <a:ext cx="0" cy="19664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0" name="직사각형 89"/>
          <p:cNvSpPr/>
          <p:nvPr/>
        </p:nvSpPr>
        <p:spPr>
          <a:xfrm>
            <a:off x="7992254" y="2443781"/>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smtClean="0">
                <a:solidFill>
                  <a:schemeClr val="tx1"/>
                </a:solidFill>
              </a:rPr>
              <a:t>&lt;button</a:t>
            </a:r>
            <a:r>
              <a:rPr lang="en-US" altLang="ko-KR" sz="800" dirty="0">
                <a:solidFill>
                  <a:schemeClr val="tx1"/>
                </a:solidFill>
              </a:rPr>
              <a:t>&gt;</a:t>
            </a:r>
          </a:p>
          <a:p>
            <a:pPr algn="ctr"/>
            <a:r>
              <a:rPr lang="ko-KR" altLang="en-US" sz="800" dirty="0">
                <a:solidFill>
                  <a:schemeClr val="tx1"/>
                </a:solidFill>
              </a:rPr>
              <a:t>리뷰 수정</a:t>
            </a:r>
            <a:endParaRPr lang="en-US" altLang="ko-KR" sz="800" dirty="0">
              <a:solidFill>
                <a:schemeClr val="tx1"/>
              </a:solidFill>
            </a:endParaRPr>
          </a:p>
        </p:txBody>
      </p:sp>
      <p:cxnSp>
        <p:nvCxnSpPr>
          <p:cNvPr id="92" name="직선 화살표 연결선 91">
            <a:extLst>
              <a:ext uri="{FF2B5EF4-FFF2-40B4-BE49-F238E27FC236}">
                <a16:creationId xmlns:a16="http://schemas.microsoft.com/office/drawing/2014/main" xmlns="" id="{CE91D1FC-6AC8-4858-8642-44C8273A5620}"/>
              </a:ext>
            </a:extLst>
          </p:cNvPr>
          <p:cNvCxnSpPr>
            <a:cxnSpLocks/>
            <a:stCxn id="90" idx="2"/>
            <a:endCxn id="115" idx="0"/>
          </p:cNvCxnSpPr>
          <p:nvPr/>
        </p:nvCxnSpPr>
        <p:spPr>
          <a:xfrm>
            <a:off x="8658328" y="2751188"/>
            <a:ext cx="9961" cy="80224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3" name="순서도: 판단 92">
            <a:extLst>
              <a:ext uri="{FF2B5EF4-FFF2-40B4-BE49-F238E27FC236}">
                <a16:creationId xmlns:a16="http://schemas.microsoft.com/office/drawing/2014/main" xmlns="" id="{C07A0973-7A51-4E56-927B-66B2A3E6F2B9}"/>
              </a:ext>
            </a:extLst>
          </p:cNvPr>
          <p:cNvSpPr/>
          <p:nvPr/>
        </p:nvSpPr>
        <p:spPr>
          <a:xfrm>
            <a:off x="7668218" y="4808562"/>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ReviewModifyOkAction.java</a:t>
            </a:r>
            <a:endParaRPr lang="ko-KR" altLang="en-US" sz="800" dirty="0">
              <a:solidFill>
                <a:schemeClr val="tx1"/>
              </a:solidFill>
            </a:endParaRPr>
          </a:p>
        </p:txBody>
      </p:sp>
      <p:cxnSp>
        <p:nvCxnSpPr>
          <p:cNvPr id="94" name="직선 화살표 연결선 93">
            <a:extLst>
              <a:ext uri="{FF2B5EF4-FFF2-40B4-BE49-F238E27FC236}">
                <a16:creationId xmlns:a16="http://schemas.microsoft.com/office/drawing/2014/main" xmlns="" id="{CE91D1FC-6AC8-4858-8642-44C8273A5620}"/>
              </a:ext>
            </a:extLst>
          </p:cNvPr>
          <p:cNvCxnSpPr>
            <a:cxnSpLocks/>
            <a:stCxn id="115" idx="2"/>
            <a:endCxn id="93" idx="0"/>
          </p:cNvCxnSpPr>
          <p:nvPr/>
        </p:nvCxnSpPr>
        <p:spPr>
          <a:xfrm flipH="1">
            <a:off x="8658328" y="3974070"/>
            <a:ext cx="9961" cy="83449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95" name="그림 94">
            <a:extLst>
              <a:ext uri="{FF2B5EF4-FFF2-40B4-BE49-F238E27FC236}">
                <a16:creationId xmlns:a16="http://schemas.microsoft.com/office/drawing/2014/main" xmlns="" id="{CEDF8183-FEB8-3E4D-B439-928C086396A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423" t="13194" r="9391" b="26141"/>
          <a:stretch/>
        </p:blipFill>
        <p:spPr>
          <a:xfrm>
            <a:off x="6644253" y="4723758"/>
            <a:ext cx="459859" cy="361426"/>
          </a:xfrm>
          <a:prstGeom prst="rect">
            <a:avLst/>
          </a:prstGeom>
        </p:spPr>
      </p:pic>
      <p:cxnSp>
        <p:nvCxnSpPr>
          <p:cNvPr id="96" name="직선 화살표 연결선 95"/>
          <p:cNvCxnSpPr/>
          <p:nvPr/>
        </p:nvCxnSpPr>
        <p:spPr>
          <a:xfrm flipH="1">
            <a:off x="7248128" y="5009240"/>
            <a:ext cx="343367"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97" name="직사각형 96">
            <a:extLst>
              <a:ext uri="{FF2B5EF4-FFF2-40B4-BE49-F238E27FC236}">
                <a16:creationId xmlns:a16="http://schemas.microsoft.com/office/drawing/2014/main" xmlns="" id="{A9428C8F-F6B1-42F6-AF7E-64F4E0684A90}"/>
              </a:ext>
            </a:extLst>
          </p:cNvPr>
          <p:cNvSpPr/>
          <p:nvPr/>
        </p:nvSpPr>
        <p:spPr>
          <a:xfrm>
            <a:off x="6520559" y="5117098"/>
            <a:ext cx="707245" cy="338554"/>
          </a:xfrm>
          <a:prstGeom prst="rect">
            <a:avLst/>
          </a:prstGeom>
        </p:spPr>
        <p:txBody>
          <a:bodyPr wrap="none">
            <a:spAutoFit/>
          </a:bodyPr>
          <a:lstStyle/>
          <a:p>
            <a:r>
              <a:rPr lang="en-US" altLang="ko-KR" sz="800" dirty="0"/>
              <a:t>DG_RIVIEW</a:t>
            </a:r>
          </a:p>
          <a:p>
            <a:r>
              <a:rPr lang="en-US" altLang="ko-KR" sz="800" dirty="0"/>
              <a:t>FILENAME</a:t>
            </a:r>
          </a:p>
        </p:txBody>
      </p:sp>
      <p:sp>
        <p:nvSpPr>
          <p:cNvPr id="100" name="직사각형 99">
            <a:extLst>
              <a:ext uri="{FF2B5EF4-FFF2-40B4-BE49-F238E27FC236}">
                <a16:creationId xmlns:a16="http://schemas.microsoft.com/office/drawing/2014/main" xmlns="" id="{A9428C8F-F6B1-42F6-AF7E-64F4E0684A90}"/>
              </a:ext>
            </a:extLst>
          </p:cNvPr>
          <p:cNvSpPr/>
          <p:nvPr/>
        </p:nvSpPr>
        <p:spPr>
          <a:xfrm>
            <a:off x="9476756" y="4722301"/>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101" name="직선 화살표 연결선 100">
            <a:extLst>
              <a:ext uri="{FF2B5EF4-FFF2-40B4-BE49-F238E27FC236}">
                <a16:creationId xmlns:a16="http://schemas.microsoft.com/office/drawing/2014/main" xmlns="" id="{CE91D1FC-6AC8-4858-8642-44C8273A5620}"/>
              </a:ext>
            </a:extLst>
          </p:cNvPr>
          <p:cNvCxnSpPr>
            <a:cxnSpLocks/>
            <a:stCxn id="93" idx="2"/>
            <a:endCxn id="103" idx="0"/>
          </p:cNvCxnSpPr>
          <p:nvPr/>
        </p:nvCxnSpPr>
        <p:spPr>
          <a:xfrm>
            <a:off x="8658328" y="5229200"/>
            <a:ext cx="0" cy="22743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2" name="직사각형 101">
            <a:extLst>
              <a:ext uri="{FF2B5EF4-FFF2-40B4-BE49-F238E27FC236}">
                <a16:creationId xmlns:a16="http://schemas.microsoft.com/office/drawing/2014/main" xmlns="" id="{A9428C8F-F6B1-42F6-AF7E-64F4E0684A90}"/>
              </a:ext>
            </a:extLst>
          </p:cNvPr>
          <p:cNvSpPr/>
          <p:nvPr/>
        </p:nvSpPr>
        <p:spPr>
          <a:xfrm>
            <a:off x="8640326" y="5229780"/>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03" name="순서도: 판단 102">
            <a:extLst>
              <a:ext uri="{FF2B5EF4-FFF2-40B4-BE49-F238E27FC236}">
                <a16:creationId xmlns:a16="http://schemas.microsoft.com/office/drawing/2014/main" xmlns="" id="{C07A0973-7A51-4E56-927B-66B2A3E6F2B9}"/>
              </a:ext>
            </a:extLst>
          </p:cNvPr>
          <p:cNvSpPr/>
          <p:nvPr/>
        </p:nvSpPr>
        <p:spPr>
          <a:xfrm>
            <a:off x="7668218" y="5456634"/>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ReviewListOk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sp>
        <p:nvSpPr>
          <p:cNvPr id="106" name="직사각형 105"/>
          <p:cNvSpPr/>
          <p:nvPr/>
        </p:nvSpPr>
        <p:spPr>
          <a:xfrm>
            <a:off x="6312024" y="5515531"/>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107" name="직선 화살표 연결선 106">
            <a:extLst>
              <a:ext uri="{FF2B5EF4-FFF2-40B4-BE49-F238E27FC236}">
                <a16:creationId xmlns:a16="http://schemas.microsoft.com/office/drawing/2014/main" xmlns="" id="{CE91D1FC-6AC8-4858-8642-44C8273A5620}"/>
              </a:ext>
            </a:extLst>
          </p:cNvPr>
          <p:cNvCxnSpPr>
            <a:cxnSpLocks/>
            <a:stCxn id="103" idx="1"/>
            <a:endCxn id="106" idx="3"/>
          </p:cNvCxnSpPr>
          <p:nvPr/>
        </p:nvCxnSpPr>
        <p:spPr>
          <a:xfrm flipH="1">
            <a:off x="7176120" y="5666953"/>
            <a:ext cx="492098" cy="228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8" name="직사각형 107">
            <a:extLst>
              <a:ext uri="{FF2B5EF4-FFF2-40B4-BE49-F238E27FC236}">
                <a16:creationId xmlns:a16="http://schemas.microsoft.com/office/drawing/2014/main" xmlns="" id="{A9428C8F-F6B1-42F6-AF7E-64F4E0684A90}"/>
              </a:ext>
            </a:extLst>
          </p:cNvPr>
          <p:cNvSpPr/>
          <p:nvPr/>
        </p:nvSpPr>
        <p:spPr>
          <a:xfrm>
            <a:off x="7176122" y="5445804"/>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09" name="순서도: 문서 4">
            <a:extLst>
              <a:ext uri="{FF2B5EF4-FFF2-40B4-BE49-F238E27FC236}">
                <a16:creationId xmlns:a16="http://schemas.microsoft.com/office/drawing/2014/main" xmlns="" id="{27298BDD-BEED-483B-A942-11880CD2BCCD}"/>
              </a:ext>
            </a:extLst>
          </p:cNvPr>
          <p:cNvSpPr/>
          <p:nvPr/>
        </p:nvSpPr>
        <p:spPr>
          <a:xfrm>
            <a:off x="7744876" y="6113145"/>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trainerView.jsp</a:t>
            </a:r>
            <a:endParaRPr lang="en-US" altLang="ko-KR" sz="800" dirty="0">
              <a:solidFill>
                <a:schemeClr val="tx1"/>
              </a:solidFill>
              <a:latin typeface="+mn-ea"/>
            </a:endParaRPr>
          </a:p>
        </p:txBody>
      </p:sp>
      <p:cxnSp>
        <p:nvCxnSpPr>
          <p:cNvPr id="110" name="직선 화살표 연결선 109">
            <a:extLst>
              <a:ext uri="{FF2B5EF4-FFF2-40B4-BE49-F238E27FC236}">
                <a16:creationId xmlns:a16="http://schemas.microsoft.com/office/drawing/2014/main" xmlns="" id="{CE91D1FC-6AC8-4858-8642-44C8273A5620}"/>
              </a:ext>
            </a:extLst>
          </p:cNvPr>
          <p:cNvCxnSpPr>
            <a:cxnSpLocks/>
            <a:stCxn id="103" idx="2"/>
            <a:endCxn id="109" idx="0"/>
          </p:cNvCxnSpPr>
          <p:nvPr/>
        </p:nvCxnSpPr>
        <p:spPr>
          <a:xfrm>
            <a:off x="8658328" y="5877272"/>
            <a:ext cx="0" cy="23587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1" name="직사각형 110">
            <a:extLst>
              <a:ext uri="{FF2B5EF4-FFF2-40B4-BE49-F238E27FC236}">
                <a16:creationId xmlns:a16="http://schemas.microsoft.com/office/drawing/2014/main" xmlns="" id="{A9428C8F-F6B1-42F6-AF7E-64F4E0684A90}"/>
              </a:ext>
            </a:extLst>
          </p:cNvPr>
          <p:cNvSpPr/>
          <p:nvPr/>
        </p:nvSpPr>
        <p:spPr>
          <a:xfrm>
            <a:off x="8640326" y="5877852"/>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grpSp>
        <p:nvGrpSpPr>
          <p:cNvPr id="112" name="그룹 111">
            <a:extLst>
              <a:ext uri="{FF2B5EF4-FFF2-40B4-BE49-F238E27FC236}">
                <a16:creationId xmlns:a16="http://schemas.microsoft.com/office/drawing/2014/main" xmlns="" id="{FB6A67B7-0440-423D-8FC0-28C93D04129C}"/>
              </a:ext>
            </a:extLst>
          </p:cNvPr>
          <p:cNvGrpSpPr/>
          <p:nvPr/>
        </p:nvGrpSpPr>
        <p:grpSpPr>
          <a:xfrm>
            <a:off x="5951984" y="3366598"/>
            <a:ext cx="1660913" cy="794305"/>
            <a:chOff x="9696401" y="4265098"/>
            <a:chExt cx="1474520" cy="642182"/>
          </a:xfrm>
        </p:grpSpPr>
        <p:sp>
          <p:nvSpPr>
            <p:cNvPr id="113" name="순서도: 처리 112">
              <a:extLst>
                <a:ext uri="{FF2B5EF4-FFF2-40B4-BE49-F238E27FC236}">
                  <a16:creationId xmlns:a16="http://schemas.microsoft.com/office/drawing/2014/main" xmlns="" id="{EA7F49A6-AD47-4013-A835-5A363DC025E7}"/>
                </a:ext>
              </a:extLst>
            </p:cNvPr>
            <p:cNvSpPr/>
            <p:nvPr/>
          </p:nvSpPr>
          <p:spPr>
            <a:xfrm>
              <a:off x="9696401" y="4265098"/>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rPr>
                <a:t>내용을 입력해주세요</a:t>
              </a:r>
              <a:r>
                <a:rPr lang="en-US" altLang="ko-KR" sz="800" dirty="0">
                  <a:solidFill>
                    <a:schemeClr val="tx1"/>
                  </a:solidFill>
                </a:rPr>
                <a:t>!</a:t>
              </a:r>
              <a:r>
                <a:rPr lang="en-US" altLang="ko-KR" sz="800" dirty="0"/>
                <a:t>!</a:t>
              </a:r>
              <a:endParaRPr lang="en-US" altLang="ko-KR" sz="800" dirty="0">
                <a:solidFill>
                  <a:schemeClr val="tx1"/>
                </a:solidFill>
                <a:latin typeface="+mn-ea"/>
              </a:endParaRPr>
            </a:p>
            <a:p>
              <a:pPr algn="ctr">
                <a:lnSpc>
                  <a:spcPct val="90000"/>
                </a:lnSpc>
              </a:pPr>
              <a:endParaRPr lang="en-US" altLang="ko-KR" sz="800" dirty="0">
                <a:solidFill>
                  <a:schemeClr val="tx1"/>
                </a:solidFill>
                <a:latin typeface="+mn-ea"/>
              </a:endParaRPr>
            </a:p>
          </p:txBody>
        </p:sp>
        <p:sp>
          <p:nvSpPr>
            <p:cNvPr id="114" name="사각형: 둥근 모서리 62">
              <a:extLst>
                <a:ext uri="{FF2B5EF4-FFF2-40B4-BE49-F238E27FC236}">
                  <a16:creationId xmlns:a16="http://schemas.microsoft.com/office/drawing/2014/main" xmlns="" id="{2B90550C-DD5D-42E6-A9F5-3DD92B8266B9}"/>
                </a:ext>
              </a:extLst>
            </p:cNvPr>
            <p:cNvSpPr/>
            <p:nvPr/>
          </p:nvSpPr>
          <p:spPr>
            <a:xfrm>
              <a:off x="10239429" y="4663440"/>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sp>
        <p:nvSpPr>
          <p:cNvPr id="115" name="순서도: 판단 114">
            <a:extLst>
              <a:ext uri="{FF2B5EF4-FFF2-40B4-BE49-F238E27FC236}">
                <a16:creationId xmlns:a16="http://schemas.microsoft.com/office/drawing/2014/main" xmlns="" id="{C07A0973-7A51-4E56-927B-66B2A3E6F2B9}"/>
              </a:ext>
            </a:extLst>
          </p:cNvPr>
          <p:cNvSpPr/>
          <p:nvPr/>
        </p:nvSpPr>
        <p:spPr>
          <a:xfrm>
            <a:off x="7876702" y="3553432"/>
            <a:ext cx="1583173"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유효성 검사</a:t>
            </a:r>
          </a:p>
        </p:txBody>
      </p:sp>
      <p:cxnSp>
        <p:nvCxnSpPr>
          <p:cNvPr id="116" name="직선 화살표 연결선 115">
            <a:extLst>
              <a:ext uri="{FF2B5EF4-FFF2-40B4-BE49-F238E27FC236}">
                <a16:creationId xmlns:a16="http://schemas.microsoft.com/office/drawing/2014/main" xmlns="" id="{CE91D1FC-6AC8-4858-8642-44C8273A5620}"/>
              </a:ext>
            </a:extLst>
          </p:cNvPr>
          <p:cNvCxnSpPr>
            <a:cxnSpLocks/>
            <a:stCxn id="115" idx="1"/>
            <a:endCxn id="113" idx="3"/>
          </p:cNvCxnSpPr>
          <p:nvPr/>
        </p:nvCxnSpPr>
        <p:spPr>
          <a:xfrm flipH="1">
            <a:off x="7612897" y="3763751"/>
            <a:ext cx="263805"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9" name="직사각형 118">
            <a:extLst>
              <a:ext uri="{FF2B5EF4-FFF2-40B4-BE49-F238E27FC236}">
                <a16:creationId xmlns:a16="http://schemas.microsoft.com/office/drawing/2014/main" xmlns="" id="{A9428C8F-F6B1-42F6-AF7E-64F4E0684A90}"/>
              </a:ext>
            </a:extLst>
          </p:cNvPr>
          <p:cNvSpPr/>
          <p:nvPr/>
        </p:nvSpPr>
        <p:spPr>
          <a:xfrm>
            <a:off x="7706851" y="3548306"/>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21" name="직사각형 120">
            <a:extLst>
              <a:ext uri="{FF2B5EF4-FFF2-40B4-BE49-F238E27FC236}">
                <a16:creationId xmlns:a16="http://schemas.microsoft.com/office/drawing/2014/main" xmlns="" id="{A9428C8F-F6B1-42F6-AF7E-64F4E0684A90}"/>
              </a:ext>
            </a:extLst>
          </p:cNvPr>
          <p:cNvSpPr/>
          <p:nvPr/>
        </p:nvSpPr>
        <p:spPr>
          <a:xfrm>
            <a:off x="8671538" y="4270770"/>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grpSp>
        <p:nvGrpSpPr>
          <p:cNvPr id="145" name="그룹 144">
            <a:extLst>
              <a:ext uri="{FF2B5EF4-FFF2-40B4-BE49-F238E27FC236}">
                <a16:creationId xmlns:a16="http://schemas.microsoft.com/office/drawing/2014/main" xmlns="" id="{FB6A67B7-0440-423D-8FC0-28C93D04129C}"/>
              </a:ext>
            </a:extLst>
          </p:cNvPr>
          <p:cNvGrpSpPr/>
          <p:nvPr/>
        </p:nvGrpSpPr>
        <p:grpSpPr>
          <a:xfrm>
            <a:off x="9872065" y="4621728"/>
            <a:ext cx="1660913" cy="794305"/>
            <a:chOff x="9696401" y="4265098"/>
            <a:chExt cx="1474520" cy="642182"/>
          </a:xfrm>
        </p:grpSpPr>
        <p:sp>
          <p:nvSpPr>
            <p:cNvPr id="146" name="순서도: 처리 145">
              <a:extLst>
                <a:ext uri="{FF2B5EF4-FFF2-40B4-BE49-F238E27FC236}">
                  <a16:creationId xmlns:a16="http://schemas.microsoft.com/office/drawing/2014/main" xmlns="" id="{EA7F49A6-AD47-4013-A835-5A363DC025E7}"/>
                </a:ext>
              </a:extLst>
            </p:cNvPr>
            <p:cNvSpPr/>
            <p:nvPr/>
          </p:nvSpPr>
          <p:spPr>
            <a:xfrm>
              <a:off x="9696401" y="4265098"/>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rPr>
                <a:t>수정에 실패하였습니다</a:t>
              </a:r>
              <a:r>
                <a:rPr lang="en-US" altLang="ko-KR" sz="800" dirty="0">
                  <a:solidFill>
                    <a:schemeClr val="tx1"/>
                  </a:solidFill>
                </a:rPr>
                <a:t>. </a:t>
              </a:r>
            </a:p>
            <a:p>
              <a:pPr algn="ctr">
                <a:lnSpc>
                  <a:spcPct val="90000"/>
                </a:lnSpc>
              </a:pPr>
              <a:r>
                <a:rPr lang="ko-KR" altLang="en-US" sz="800" dirty="0">
                  <a:solidFill>
                    <a:schemeClr val="tx1"/>
                  </a:solidFill>
                </a:rPr>
                <a:t>잠시 후 다시 시도해주세요</a:t>
              </a:r>
              <a:r>
                <a:rPr lang="en-US" altLang="ko-KR" sz="800" dirty="0">
                  <a:solidFill>
                    <a:schemeClr val="tx1"/>
                  </a:solidFill>
                </a:rPr>
                <a:t>.</a:t>
              </a:r>
              <a:endParaRPr lang="en-US" altLang="ko-KR" sz="800" dirty="0">
                <a:solidFill>
                  <a:schemeClr val="tx1"/>
                </a:solidFill>
                <a:latin typeface="+mn-ea"/>
              </a:endParaRPr>
            </a:p>
          </p:txBody>
        </p:sp>
        <p:sp>
          <p:nvSpPr>
            <p:cNvPr id="147" name="사각형: 둥근 모서리 62">
              <a:extLst>
                <a:ext uri="{FF2B5EF4-FFF2-40B4-BE49-F238E27FC236}">
                  <a16:creationId xmlns:a16="http://schemas.microsoft.com/office/drawing/2014/main" xmlns="" id="{2B90550C-DD5D-42E6-A9F5-3DD92B8266B9}"/>
                </a:ext>
              </a:extLst>
            </p:cNvPr>
            <p:cNvSpPr/>
            <p:nvPr/>
          </p:nvSpPr>
          <p:spPr>
            <a:xfrm>
              <a:off x="10239429" y="4703907"/>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cxnSp>
        <p:nvCxnSpPr>
          <p:cNvPr id="153" name="직선 화살표 연결선 152">
            <a:extLst>
              <a:ext uri="{FF2B5EF4-FFF2-40B4-BE49-F238E27FC236}">
                <a16:creationId xmlns:a16="http://schemas.microsoft.com/office/drawing/2014/main" xmlns="" id="{CE91D1FC-6AC8-4858-8642-44C8273A5620}"/>
              </a:ext>
            </a:extLst>
          </p:cNvPr>
          <p:cNvCxnSpPr>
            <a:cxnSpLocks/>
            <a:stCxn id="93" idx="3"/>
            <a:endCxn id="146" idx="1"/>
          </p:cNvCxnSpPr>
          <p:nvPr/>
        </p:nvCxnSpPr>
        <p:spPr>
          <a:xfrm>
            <a:off x="9648438" y="5018881"/>
            <a:ext cx="223627"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59" name="직사각형 158"/>
          <p:cNvSpPr/>
          <p:nvPr/>
        </p:nvSpPr>
        <p:spPr>
          <a:xfrm>
            <a:off x="10036447" y="3610047"/>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smtClean="0">
                <a:solidFill>
                  <a:schemeClr val="tx1"/>
                </a:solidFill>
              </a:rPr>
              <a:t>reviewModify.jsp</a:t>
            </a:r>
            <a:endParaRPr lang="en-US" altLang="ko-KR" sz="800" dirty="0">
              <a:solidFill>
                <a:schemeClr val="tx1"/>
              </a:solidFill>
            </a:endParaRPr>
          </a:p>
        </p:txBody>
      </p:sp>
      <p:cxnSp>
        <p:nvCxnSpPr>
          <p:cNvPr id="161" name="직선 화살표 연결선 160">
            <a:extLst>
              <a:ext uri="{FF2B5EF4-FFF2-40B4-BE49-F238E27FC236}">
                <a16:creationId xmlns:a16="http://schemas.microsoft.com/office/drawing/2014/main" xmlns="" id="{CE91D1FC-6AC8-4858-8642-44C8273A5620}"/>
              </a:ext>
            </a:extLst>
          </p:cNvPr>
          <p:cNvCxnSpPr>
            <a:cxnSpLocks/>
            <a:stCxn id="146" idx="0"/>
            <a:endCxn id="159" idx="2"/>
          </p:cNvCxnSpPr>
          <p:nvPr/>
        </p:nvCxnSpPr>
        <p:spPr>
          <a:xfrm flipH="1" flipV="1">
            <a:off x="10702521" y="3917454"/>
            <a:ext cx="1" cy="70427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xmlns="" id="{CE91D1FC-6AC8-4858-8642-44C8273A5620}"/>
              </a:ext>
            </a:extLst>
          </p:cNvPr>
          <p:cNvCxnSpPr>
            <a:cxnSpLocks/>
            <a:stCxn id="77" idx="2"/>
            <a:endCxn id="90" idx="0"/>
          </p:cNvCxnSpPr>
          <p:nvPr/>
        </p:nvCxnSpPr>
        <p:spPr>
          <a:xfrm>
            <a:off x="8658328" y="1864199"/>
            <a:ext cx="0" cy="57958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98" name="직선 화살표 연결선 97">
            <a:extLst>
              <a:ext uri="{FF2B5EF4-FFF2-40B4-BE49-F238E27FC236}">
                <a16:creationId xmlns:a16="http://schemas.microsoft.com/office/drawing/2014/main" xmlns="" id="{CE91D1FC-6AC8-4858-8642-44C8273A5620}"/>
              </a:ext>
            </a:extLst>
          </p:cNvPr>
          <p:cNvCxnSpPr>
            <a:cxnSpLocks/>
            <a:stCxn id="90" idx="3"/>
            <a:endCxn id="86" idx="1"/>
          </p:cNvCxnSpPr>
          <p:nvPr/>
        </p:nvCxnSpPr>
        <p:spPr>
          <a:xfrm flipV="1">
            <a:off x="9324402" y="2589267"/>
            <a:ext cx="712046" cy="821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9" name="직사각형 98">
            <a:extLst>
              <a:ext uri="{FF2B5EF4-FFF2-40B4-BE49-F238E27FC236}">
                <a16:creationId xmlns:a16="http://schemas.microsoft.com/office/drawing/2014/main" xmlns="" id="{A9428C8F-F6B1-42F6-AF7E-64F4E0684A90}"/>
              </a:ext>
            </a:extLst>
          </p:cNvPr>
          <p:cNvSpPr/>
          <p:nvPr/>
        </p:nvSpPr>
        <p:spPr>
          <a:xfrm>
            <a:off x="8697301" y="3044588"/>
            <a:ext cx="554960" cy="215444"/>
          </a:xfrm>
          <a:prstGeom prst="rect">
            <a:avLst/>
          </a:prstGeom>
        </p:spPr>
        <p:txBody>
          <a:bodyPr wrap="none">
            <a:spAutoFit/>
          </a:bodyPr>
          <a:lstStyle/>
          <a:p>
            <a:r>
              <a:rPr lang="en-US" altLang="ko-KR" sz="800" dirty="0" smtClean="0"/>
              <a:t>Content</a:t>
            </a:r>
            <a:endParaRPr lang="ko-KR" altLang="en-US" sz="800" dirty="0"/>
          </a:p>
        </p:txBody>
      </p:sp>
    </p:spTree>
    <p:extLst>
      <p:ext uri="{BB962C8B-B14F-4D97-AF65-F5344CB8AC3E}">
        <p14:creationId xmlns:p14="http://schemas.microsoft.com/office/powerpoint/2010/main" val="16827084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236651492"/>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70</a:t>
            </a:fld>
            <a:endParaRPr lang="ko-KR" altLang="en-US" sz="900"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1" y="1126800"/>
            <a:ext cx="8065447" cy="4034843"/>
          </a:xfrm>
          <a:prstGeom prst="rect">
            <a:avLst/>
          </a:prstGeom>
        </p:spPr>
      </p:pic>
    </p:spTree>
    <p:extLst>
      <p:ext uri="{BB962C8B-B14F-4D97-AF65-F5344CB8AC3E}">
        <p14:creationId xmlns:p14="http://schemas.microsoft.com/office/powerpoint/2010/main" val="24068207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236651492"/>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71</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6961" cy="4035600"/>
          </a:xfrm>
          <a:prstGeom prst="rect">
            <a:avLst/>
          </a:prstGeom>
        </p:spPr>
      </p:pic>
    </p:spTree>
    <p:extLst>
      <p:ext uri="{BB962C8B-B14F-4D97-AF65-F5344CB8AC3E}">
        <p14:creationId xmlns:p14="http://schemas.microsoft.com/office/powerpoint/2010/main" val="24068207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236651492"/>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72</a:t>
            </a:fld>
            <a:endParaRPr lang="ko-KR" altLang="en-US" sz="900"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2799" y="1126800"/>
            <a:ext cx="8017816" cy="4462440"/>
          </a:xfrm>
          <a:prstGeom prst="rect">
            <a:avLst/>
          </a:prstGeom>
        </p:spPr>
      </p:pic>
    </p:spTree>
    <p:extLst>
      <p:ext uri="{BB962C8B-B14F-4D97-AF65-F5344CB8AC3E}">
        <p14:creationId xmlns:p14="http://schemas.microsoft.com/office/powerpoint/2010/main" val="24068207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236651492"/>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73</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56737" cy="4464000"/>
          </a:xfrm>
          <a:prstGeom prst="rect">
            <a:avLst/>
          </a:prstGeom>
        </p:spPr>
      </p:pic>
    </p:spTree>
    <p:extLst>
      <p:ext uri="{BB962C8B-B14F-4D97-AF65-F5344CB8AC3E}">
        <p14:creationId xmlns:p14="http://schemas.microsoft.com/office/powerpoint/2010/main" val="24068207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236651492"/>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74</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56737" cy="4464000"/>
          </a:xfrm>
          <a:prstGeom prst="rect">
            <a:avLst/>
          </a:prstGeom>
        </p:spPr>
      </p:pic>
    </p:spTree>
    <p:extLst>
      <p:ext uri="{BB962C8B-B14F-4D97-AF65-F5344CB8AC3E}">
        <p14:creationId xmlns:p14="http://schemas.microsoft.com/office/powerpoint/2010/main" val="24068207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236651492"/>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75</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56737" cy="4464000"/>
          </a:xfrm>
          <a:prstGeom prst="rect">
            <a:avLst/>
          </a:prstGeom>
        </p:spPr>
      </p:pic>
    </p:spTree>
    <p:extLst>
      <p:ext uri="{BB962C8B-B14F-4D97-AF65-F5344CB8AC3E}">
        <p14:creationId xmlns:p14="http://schemas.microsoft.com/office/powerpoint/2010/main" val="24068207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236651492"/>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76</a:t>
            </a:fld>
            <a:endParaRPr lang="ko-KR" altLang="en-US" sz="900"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1504" y="620688"/>
            <a:ext cx="5415076" cy="5877272"/>
          </a:xfrm>
          <a:prstGeom prst="rect">
            <a:avLst/>
          </a:prstGeom>
        </p:spPr>
      </p:pic>
      <p:pic>
        <p:nvPicPr>
          <p:cNvPr id="3" name="그림 2"/>
          <p:cNvPicPr>
            <a:picLocks noChangeAspect="1"/>
          </p:cNvPicPr>
          <p:nvPr/>
        </p:nvPicPr>
        <p:blipFill rotWithShape="1">
          <a:blip r:embed="rId3" cstate="print">
            <a:extLst>
              <a:ext uri="{28A0092B-C50C-407E-A947-70E740481C1C}">
                <a14:useLocalDpi xmlns:a14="http://schemas.microsoft.com/office/drawing/2010/main" val="0"/>
              </a:ext>
            </a:extLst>
          </a:blip>
          <a:srcRect l="46051" t="18127" r="34324" b="78411"/>
          <a:stretch/>
        </p:blipFill>
        <p:spPr>
          <a:xfrm>
            <a:off x="4134843" y="1655805"/>
            <a:ext cx="1062681" cy="197709"/>
          </a:xfrm>
          <a:prstGeom prst="rect">
            <a:avLst/>
          </a:prstGeom>
        </p:spPr>
      </p:pic>
      <p:pic>
        <p:nvPicPr>
          <p:cNvPr id="6" name="그림 5"/>
          <p:cNvPicPr>
            <a:picLocks noChangeAspect="1"/>
          </p:cNvPicPr>
          <p:nvPr/>
        </p:nvPicPr>
        <p:blipFill rotWithShape="1">
          <a:blip r:embed="rId4" cstate="print">
            <a:extLst>
              <a:ext uri="{28A0092B-C50C-407E-A947-70E740481C1C}">
                <a14:useLocalDpi xmlns:a14="http://schemas.microsoft.com/office/drawing/2010/main" val="0"/>
              </a:ext>
            </a:extLst>
          </a:blip>
          <a:srcRect l="44976" t="18983" r="33879" b="76980"/>
          <a:stretch/>
        </p:blipFill>
        <p:spPr>
          <a:xfrm>
            <a:off x="4069492" y="1853514"/>
            <a:ext cx="1144973" cy="230660"/>
          </a:xfrm>
          <a:prstGeom prst="rect">
            <a:avLst/>
          </a:prstGeom>
        </p:spPr>
      </p:pic>
    </p:spTree>
    <p:extLst>
      <p:ext uri="{BB962C8B-B14F-4D97-AF65-F5344CB8AC3E}">
        <p14:creationId xmlns:p14="http://schemas.microsoft.com/office/powerpoint/2010/main" val="24068207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236651492"/>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77</a:t>
            </a:fld>
            <a:endParaRPr lang="ko-KR" altLang="en-US" sz="900"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3432" y="980728"/>
            <a:ext cx="6946420" cy="5157191"/>
          </a:xfrm>
          <a:prstGeom prst="rect">
            <a:avLst/>
          </a:prstGeom>
        </p:spPr>
      </p:pic>
    </p:spTree>
    <p:extLst>
      <p:ext uri="{BB962C8B-B14F-4D97-AF65-F5344CB8AC3E}">
        <p14:creationId xmlns:p14="http://schemas.microsoft.com/office/powerpoint/2010/main" val="24068207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853167425"/>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78</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352" y="1126800"/>
            <a:ext cx="8112224" cy="3811055"/>
          </a:xfrm>
          <a:prstGeom prst="rect">
            <a:avLst/>
          </a:prstGeom>
        </p:spPr>
      </p:pic>
      <p:pic>
        <p:nvPicPr>
          <p:cNvPr id="3"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914" y="4653136"/>
            <a:ext cx="3059691" cy="1924316"/>
          </a:xfrm>
          <a:prstGeom prst="rect">
            <a:avLst/>
          </a:prstGeom>
        </p:spPr>
      </p:pic>
      <p:pic>
        <p:nvPicPr>
          <p:cNvPr id="9" name="그림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07968" y="3501008"/>
            <a:ext cx="2567607" cy="1924316"/>
          </a:xfrm>
          <a:prstGeom prst="rect">
            <a:avLst/>
          </a:prstGeom>
        </p:spPr>
      </p:pic>
      <p:pic>
        <p:nvPicPr>
          <p:cNvPr id="10" name="그림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3352" y="3483290"/>
            <a:ext cx="2567607" cy="1924316"/>
          </a:xfrm>
          <a:prstGeom prst="rect">
            <a:avLst/>
          </a:prstGeom>
        </p:spPr>
      </p:pic>
    </p:spTree>
    <p:extLst>
      <p:ext uri="{BB962C8B-B14F-4D97-AF65-F5344CB8AC3E}">
        <p14:creationId xmlns:p14="http://schemas.microsoft.com/office/powerpoint/2010/main" val="278478514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236651492"/>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79</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73421" cy="4102400"/>
          </a:xfrm>
          <a:prstGeom prst="rect">
            <a:avLst/>
          </a:prstGeom>
        </p:spPr>
      </p:pic>
    </p:spTree>
    <p:extLst>
      <p:ext uri="{BB962C8B-B14F-4D97-AF65-F5344CB8AC3E}">
        <p14:creationId xmlns:p14="http://schemas.microsoft.com/office/powerpoint/2010/main" val="24068207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719F2D03-4DCC-42DA-95ED-B3FF360D7F63}"/>
              </a:ext>
            </a:extLst>
          </p:cNvPr>
          <p:cNvSpPr>
            <a:spLocks noGrp="1"/>
          </p:cNvSpPr>
          <p:nvPr>
            <p:ph type="title"/>
          </p:nvPr>
        </p:nvSpPr>
        <p:spPr/>
        <p:txBody>
          <a:bodyPr/>
          <a:lstStyle/>
          <a:p>
            <a:r>
              <a:rPr lang="en-US" altLang="ko-KR" dirty="0"/>
              <a:t>User flow : </a:t>
            </a:r>
            <a:r>
              <a:rPr lang="ko-KR" altLang="en-US" dirty="0"/>
              <a:t>관리자 페이지</a:t>
            </a:r>
          </a:p>
        </p:txBody>
      </p:sp>
      <p:graphicFrame>
        <p:nvGraphicFramePr>
          <p:cNvPr id="3" name="표 2">
            <a:extLst>
              <a:ext uri="{FF2B5EF4-FFF2-40B4-BE49-F238E27FC236}">
                <a16:creationId xmlns:a16="http://schemas.microsoft.com/office/drawing/2014/main" xmlns="" id="{8B87A678-AF99-4807-A120-CB661ED337F4}"/>
              </a:ext>
            </a:extLst>
          </p:cNvPr>
          <p:cNvGraphicFramePr>
            <a:graphicFrameLocks noGrp="1"/>
          </p:cNvGraphicFramePr>
          <p:nvPr>
            <p:extLst>
              <p:ext uri="{D42A27DB-BD31-4B8C-83A1-F6EECF244321}">
                <p14:modId xmlns:p14="http://schemas.microsoft.com/office/powerpoint/2010/main" val="988836872"/>
              </p:ext>
            </p:extLst>
          </p:nvPr>
        </p:nvGraphicFramePr>
        <p:xfrm>
          <a:off x="839416" y="1268760"/>
          <a:ext cx="10801200" cy="4968552"/>
        </p:xfrm>
        <a:graphic>
          <a:graphicData uri="http://schemas.openxmlformats.org/drawingml/2006/table">
            <a:tbl>
              <a:tblPr>
                <a:tableStyleId>{5C22544A-7EE6-4342-B048-85BDC9FD1C3A}</a:tableStyleId>
              </a:tblPr>
              <a:tblGrid>
                <a:gridCol w="1394570">
                  <a:extLst>
                    <a:ext uri="{9D8B030D-6E8A-4147-A177-3AD203B41FA5}">
                      <a16:colId xmlns:a16="http://schemas.microsoft.com/office/drawing/2014/main" xmlns="" val="554055183"/>
                    </a:ext>
                  </a:extLst>
                </a:gridCol>
                <a:gridCol w="4703315">
                  <a:extLst>
                    <a:ext uri="{9D8B030D-6E8A-4147-A177-3AD203B41FA5}">
                      <a16:colId xmlns:a16="http://schemas.microsoft.com/office/drawing/2014/main" xmlns="" val="20000"/>
                    </a:ext>
                  </a:extLst>
                </a:gridCol>
                <a:gridCol w="4703315">
                  <a:extLst>
                    <a:ext uri="{9D8B030D-6E8A-4147-A177-3AD203B41FA5}">
                      <a16:colId xmlns:a16="http://schemas.microsoft.com/office/drawing/2014/main" xmlns="" val="20002"/>
                    </a:ext>
                  </a:extLst>
                </a:gridCol>
              </a:tblGrid>
              <a:tr h="432048">
                <a:tc rowSpan="2">
                  <a:txBody>
                    <a:bodyPr/>
                    <a:lstStyle/>
                    <a:p>
                      <a:pPr algn="ctr" latinLnBrk="1"/>
                      <a:r>
                        <a:rPr lang="en-US" altLang="ko-KR" sz="1000" b="1" dirty="0" err="1">
                          <a:solidFill>
                            <a:schemeClr val="tx1"/>
                          </a:solidFill>
                        </a:rPr>
                        <a:t>adminBoard</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en-US" altLang="ko-KR" sz="1000" b="0" dirty="0">
                          <a:solidFill>
                            <a:schemeClr val="tx1"/>
                          </a:solidFill>
                        </a:rPr>
                        <a:t>Q&amp;A</a:t>
                      </a:r>
                      <a:r>
                        <a:rPr lang="en-US" altLang="ko-KR" sz="1000" b="0" baseline="0" dirty="0">
                          <a:solidFill>
                            <a:schemeClr val="tx1"/>
                          </a:solidFill>
                        </a:rPr>
                        <a:t> </a:t>
                      </a:r>
                      <a:r>
                        <a:rPr lang="ko-KR" altLang="en-US" sz="1000" b="0" baseline="0" dirty="0">
                          <a:solidFill>
                            <a:schemeClr val="tx1"/>
                          </a:solidFill>
                        </a:rPr>
                        <a:t>게시판</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r>
                        <a:rPr lang="ko-KR" altLang="en-US" sz="1000" b="0" dirty="0">
                          <a:solidFill>
                            <a:schemeClr val="tx1"/>
                          </a:solidFill>
                        </a:rPr>
                        <a:t>신고 게시판</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4536504">
                <a:tc vMerge="1">
                  <a:txBody>
                    <a:bodyPr/>
                    <a:lstStyle/>
                    <a:p>
                      <a:pPr latinLnBrk="1"/>
                      <a:endParaRPr lang="ko-KR" altLang="en-US"/>
                    </a:p>
                  </a:txBody>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bl>
          </a:graphicData>
        </a:graphic>
      </p:graphicFrame>
      <p:sp>
        <p:nvSpPr>
          <p:cNvPr id="139" name="TextBox 138">
            <a:extLst>
              <a:ext uri="{FF2B5EF4-FFF2-40B4-BE49-F238E27FC236}">
                <a16:creationId xmlns:a16="http://schemas.microsoft.com/office/drawing/2014/main" xmlns=""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8</a:t>
            </a:fld>
            <a:endParaRPr lang="ko-KR" altLang="en-US" sz="900" dirty="0"/>
          </a:p>
        </p:txBody>
      </p:sp>
      <p:cxnSp>
        <p:nvCxnSpPr>
          <p:cNvPr id="60" name="직선 화살표 연결선 59">
            <a:extLst>
              <a:ext uri="{FF2B5EF4-FFF2-40B4-BE49-F238E27FC236}">
                <a16:creationId xmlns:a16="http://schemas.microsoft.com/office/drawing/2014/main" xmlns="" id="{3EDA3593-F331-4B43-B8B1-68EE7CADE1D7}"/>
              </a:ext>
            </a:extLst>
          </p:cNvPr>
          <p:cNvCxnSpPr>
            <a:stCxn id="62" idx="2"/>
            <a:endCxn id="65" idx="0"/>
          </p:cNvCxnSpPr>
          <p:nvPr/>
        </p:nvCxnSpPr>
        <p:spPr>
          <a:xfrm>
            <a:off x="4507750" y="2522339"/>
            <a:ext cx="4589" cy="35862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2" name="순서도: 문서 4">
            <a:extLst>
              <a:ext uri="{FF2B5EF4-FFF2-40B4-BE49-F238E27FC236}">
                <a16:creationId xmlns:a16="http://schemas.microsoft.com/office/drawing/2014/main" xmlns="" id="{27298BDD-BEED-483B-A942-11880CD2BCCD}"/>
              </a:ext>
            </a:extLst>
          </p:cNvPr>
          <p:cNvSpPr/>
          <p:nvPr/>
        </p:nvSpPr>
        <p:spPr>
          <a:xfrm>
            <a:off x="3594298" y="2271886"/>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adminBoard.jsp</a:t>
            </a:r>
            <a:endParaRPr lang="en-US" altLang="ko-KR" sz="800" dirty="0">
              <a:solidFill>
                <a:schemeClr val="tx1"/>
              </a:solidFill>
              <a:latin typeface="+mn-ea"/>
            </a:endParaRPr>
          </a:p>
        </p:txBody>
      </p:sp>
      <p:sp>
        <p:nvSpPr>
          <p:cNvPr id="65" name="직사각형 64"/>
          <p:cNvSpPr/>
          <p:nvPr/>
        </p:nvSpPr>
        <p:spPr>
          <a:xfrm>
            <a:off x="3846265" y="2880965"/>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smtClean="0">
                <a:solidFill>
                  <a:schemeClr val="tx1"/>
                </a:solidFill>
              </a:rPr>
              <a:t>&lt;button</a:t>
            </a:r>
            <a:r>
              <a:rPr lang="en-US" altLang="ko-KR" sz="800" dirty="0">
                <a:solidFill>
                  <a:schemeClr val="tx1"/>
                </a:solidFill>
              </a:rPr>
              <a:t>&gt;</a:t>
            </a:r>
          </a:p>
          <a:p>
            <a:pPr algn="ctr"/>
            <a:r>
              <a:rPr lang="en-US" altLang="ko-KR" sz="800" dirty="0" err="1">
                <a:solidFill>
                  <a:schemeClr val="tx1"/>
                </a:solidFill>
              </a:rPr>
              <a:t>Qna</a:t>
            </a:r>
            <a:r>
              <a:rPr lang="en-US" altLang="ko-KR" sz="800" dirty="0">
                <a:solidFill>
                  <a:schemeClr val="tx1"/>
                </a:solidFill>
              </a:rPr>
              <a:t> </a:t>
            </a:r>
          </a:p>
        </p:txBody>
      </p:sp>
      <p:sp>
        <p:nvSpPr>
          <p:cNvPr id="66" name="직사각형 65"/>
          <p:cNvSpPr/>
          <p:nvPr/>
        </p:nvSpPr>
        <p:spPr>
          <a:xfrm>
            <a:off x="3846265" y="3551604"/>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&lt;a&gt;</a:t>
            </a:r>
          </a:p>
          <a:p>
            <a:pPr algn="ctr"/>
            <a:r>
              <a:rPr lang="ko-KR" altLang="en-US" sz="800" dirty="0" err="1">
                <a:solidFill>
                  <a:schemeClr val="tx1"/>
                </a:solidFill>
              </a:rPr>
              <a:t>게시글</a:t>
            </a:r>
            <a:r>
              <a:rPr lang="ko-KR" altLang="en-US" sz="800" dirty="0">
                <a:solidFill>
                  <a:schemeClr val="tx1"/>
                </a:solidFill>
              </a:rPr>
              <a:t> 제목</a:t>
            </a:r>
            <a:endParaRPr lang="en-US" altLang="ko-KR" sz="800" dirty="0">
              <a:solidFill>
                <a:schemeClr val="tx1"/>
              </a:solidFill>
            </a:endParaRPr>
          </a:p>
        </p:txBody>
      </p:sp>
      <p:cxnSp>
        <p:nvCxnSpPr>
          <p:cNvPr id="98" name="직선 화살표 연결선 97">
            <a:extLst>
              <a:ext uri="{FF2B5EF4-FFF2-40B4-BE49-F238E27FC236}">
                <a16:creationId xmlns:a16="http://schemas.microsoft.com/office/drawing/2014/main" xmlns="" id="{3EDA3593-F331-4B43-B8B1-68EE7CADE1D7}"/>
              </a:ext>
            </a:extLst>
          </p:cNvPr>
          <p:cNvCxnSpPr>
            <a:stCxn id="65" idx="2"/>
            <a:endCxn id="66" idx="0"/>
          </p:cNvCxnSpPr>
          <p:nvPr/>
        </p:nvCxnSpPr>
        <p:spPr>
          <a:xfrm>
            <a:off x="4512339" y="3188372"/>
            <a:ext cx="0" cy="3632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9" name="순서도: 판단 98">
            <a:extLst>
              <a:ext uri="{FF2B5EF4-FFF2-40B4-BE49-F238E27FC236}">
                <a16:creationId xmlns:a16="http://schemas.microsoft.com/office/drawing/2014/main" xmlns="" id="{C07A0973-7A51-4E56-927B-66B2A3E6F2B9}"/>
              </a:ext>
            </a:extLst>
          </p:cNvPr>
          <p:cNvSpPr/>
          <p:nvPr/>
        </p:nvSpPr>
        <p:spPr>
          <a:xfrm>
            <a:off x="3522229" y="4138602"/>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t>()</a:t>
            </a:r>
            <a:r>
              <a:rPr lang="en-US" altLang="ko-KR" sz="800" dirty="0">
                <a:solidFill>
                  <a:schemeClr val="dk1"/>
                </a:solidFill>
              </a:rPr>
              <a:t> </a:t>
            </a:r>
            <a:r>
              <a:rPr lang="en-US" altLang="ko-KR" sz="800" dirty="0" err="1">
                <a:solidFill>
                  <a:schemeClr val="dk1"/>
                </a:solidFill>
              </a:rPr>
              <a:t>QnaBoardView</a:t>
            </a:r>
            <a:endParaRPr lang="en-US" altLang="ko-KR" sz="800" dirty="0">
              <a:solidFill>
                <a:schemeClr val="dk1"/>
              </a:solidFill>
            </a:endParaRPr>
          </a:p>
          <a:p>
            <a:pPr algn="ctr"/>
            <a:r>
              <a:rPr lang="en-US" altLang="ko-KR" sz="800" dirty="0">
                <a:solidFill>
                  <a:schemeClr val="dk1"/>
                </a:solidFill>
              </a:rPr>
              <a:t>Action.java</a:t>
            </a:r>
          </a:p>
        </p:txBody>
      </p:sp>
      <p:cxnSp>
        <p:nvCxnSpPr>
          <p:cNvPr id="104" name="직선 화살표 연결선 103">
            <a:extLst>
              <a:ext uri="{FF2B5EF4-FFF2-40B4-BE49-F238E27FC236}">
                <a16:creationId xmlns:a16="http://schemas.microsoft.com/office/drawing/2014/main" xmlns="" id="{3EDA3593-F331-4B43-B8B1-68EE7CADE1D7}"/>
              </a:ext>
            </a:extLst>
          </p:cNvPr>
          <p:cNvCxnSpPr>
            <a:stCxn id="66" idx="2"/>
            <a:endCxn id="99" idx="0"/>
          </p:cNvCxnSpPr>
          <p:nvPr/>
        </p:nvCxnSpPr>
        <p:spPr>
          <a:xfrm>
            <a:off x="4512339" y="3859011"/>
            <a:ext cx="0" cy="27959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5" name="직사각형 104"/>
          <p:cNvSpPr/>
          <p:nvPr/>
        </p:nvSpPr>
        <p:spPr>
          <a:xfrm>
            <a:off x="2689086" y="4184282"/>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117" name="직선 화살표 연결선 116">
            <a:extLst>
              <a:ext uri="{FF2B5EF4-FFF2-40B4-BE49-F238E27FC236}">
                <a16:creationId xmlns:a16="http://schemas.microsoft.com/office/drawing/2014/main" xmlns="" id="{3EDA3593-F331-4B43-B8B1-68EE7CADE1D7}"/>
              </a:ext>
            </a:extLst>
          </p:cNvPr>
          <p:cNvCxnSpPr>
            <a:stCxn id="99" idx="1"/>
            <a:endCxn id="105" idx="3"/>
          </p:cNvCxnSpPr>
          <p:nvPr/>
        </p:nvCxnSpPr>
        <p:spPr>
          <a:xfrm flipH="1" flipV="1">
            <a:off x="3220751" y="4337986"/>
            <a:ext cx="301478" cy="1093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8" name="직사각형 117">
            <a:extLst>
              <a:ext uri="{FF2B5EF4-FFF2-40B4-BE49-F238E27FC236}">
                <a16:creationId xmlns:a16="http://schemas.microsoft.com/office/drawing/2014/main" xmlns="" id="{A9428C8F-F6B1-42F6-AF7E-64F4E0684A90}"/>
              </a:ext>
            </a:extLst>
          </p:cNvPr>
          <p:cNvSpPr/>
          <p:nvPr/>
        </p:nvSpPr>
        <p:spPr>
          <a:xfrm>
            <a:off x="3250934" y="4076561"/>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20" name="직사각형 119">
            <a:extLst>
              <a:ext uri="{FF2B5EF4-FFF2-40B4-BE49-F238E27FC236}">
                <a16:creationId xmlns:a16="http://schemas.microsoft.com/office/drawing/2014/main" xmlns="" id="{A9428C8F-F6B1-42F6-AF7E-64F4E0684A90}"/>
              </a:ext>
            </a:extLst>
          </p:cNvPr>
          <p:cNvSpPr/>
          <p:nvPr/>
        </p:nvSpPr>
        <p:spPr>
          <a:xfrm>
            <a:off x="4619499" y="4559240"/>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22" name="순서도: 문서 4">
            <a:extLst>
              <a:ext uri="{FF2B5EF4-FFF2-40B4-BE49-F238E27FC236}">
                <a16:creationId xmlns:a16="http://schemas.microsoft.com/office/drawing/2014/main" xmlns="" id="{27298BDD-BEED-483B-A942-11880CD2BCCD}"/>
              </a:ext>
            </a:extLst>
          </p:cNvPr>
          <p:cNvSpPr/>
          <p:nvPr/>
        </p:nvSpPr>
        <p:spPr>
          <a:xfrm>
            <a:off x="3598887" y="4817001"/>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QAView.jsp</a:t>
            </a:r>
            <a:endParaRPr lang="en-US" altLang="ko-KR" sz="800" dirty="0">
              <a:solidFill>
                <a:schemeClr val="tx1"/>
              </a:solidFill>
              <a:latin typeface="+mn-ea"/>
            </a:endParaRPr>
          </a:p>
        </p:txBody>
      </p:sp>
      <p:cxnSp>
        <p:nvCxnSpPr>
          <p:cNvPr id="123" name="직선 화살표 연결선 122">
            <a:extLst>
              <a:ext uri="{FF2B5EF4-FFF2-40B4-BE49-F238E27FC236}">
                <a16:creationId xmlns:a16="http://schemas.microsoft.com/office/drawing/2014/main" xmlns="" id="{3EDA3593-F331-4B43-B8B1-68EE7CADE1D7}"/>
              </a:ext>
            </a:extLst>
          </p:cNvPr>
          <p:cNvCxnSpPr>
            <a:stCxn id="99" idx="2"/>
            <a:endCxn id="122" idx="0"/>
          </p:cNvCxnSpPr>
          <p:nvPr/>
        </p:nvCxnSpPr>
        <p:spPr>
          <a:xfrm>
            <a:off x="4512339" y="4559240"/>
            <a:ext cx="0" cy="25776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4" name="직선 화살표 연결선 123"/>
          <p:cNvCxnSpPr/>
          <p:nvPr/>
        </p:nvCxnSpPr>
        <p:spPr>
          <a:xfrm flipV="1">
            <a:off x="5626454" y="4269585"/>
            <a:ext cx="186973" cy="3984"/>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125" name="직사각형 124">
            <a:extLst>
              <a:ext uri="{FF2B5EF4-FFF2-40B4-BE49-F238E27FC236}">
                <a16:creationId xmlns:a16="http://schemas.microsoft.com/office/drawing/2014/main" xmlns="" id="{A9428C8F-F6B1-42F6-AF7E-64F4E0684A90}"/>
              </a:ext>
            </a:extLst>
          </p:cNvPr>
          <p:cNvSpPr/>
          <p:nvPr/>
        </p:nvSpPr>
        <p:spPr>
          <a:xfrm>
            <a:off x="5719941" y="4567041"/>
            <a:ext cx="736099" cy="461665"/>
          </a:xfrm>
          <a:prstGeom prst="rect">
            <a:avLst/>
          </a:prstGeom>
        </p:spPr>
        <p:txBody>
          <a:bodyPr wrap="none">
            <a:spAutoFit/>
          </a:bodyPr>
          <a:lstStyle/>
          <a:p>
            <a:r>
              <a:rPr lang="en-US" altLang="ko-KR" sz="800" dirty="0"/>
              <a:t>DG_QNA</a:t>
            </a:r>
          </a:p>
          <a:p>
            <a:r>
              <a:rPr lang="en-US" altLang="ko-KR" sz="800" dirty="0"/>
              <a:t>DG_QREPLY</a:t>
            </a:r>
          </a:p>
          <a:p>
            <a:r>
              <a:rPr lang="en-US" altLang="ko-KR" sz="800" dirty="0"/>
              <a:t>FILENAME</a:t>
            </a:r>
          </a:p>
        </p:txBody>
      </p:sp>
      <p:pic>
        <p:nvPicPr>
          <p:cNvPr id="126" name="그림 125" descr="모니터, 컴퓨터이(가) 표시된 사진&#10;&#10;자동 생성된 설명">
            <a:extLst>
              <a:ext uri="{FF2B5EF4-FFF2-40B4-BE49-F238E27FC236}">
                <a16:creationId xmlns:a16="http://schemas.microsoft.com/office/drawing/2014/main" xmlns=""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1627" y="4072936"/>
            <a:ext cx="611352" cy="586336"/>
          </a:xfrm>
          <a:prstGeom prst="rect">
            <a:avLst/>
          </a:prstGeom>
        </p:spPr>
      </p:pic>
      <p:cxnSp>
        <p:nvCxnSpPr>
          <p:cNvPr id="127" name="직선 화살표 연결선 126"/>
          <p:cNvCxnSpPr/>
          <p:nvPr/>
        </p:nvCxnSpPr>
        <p:spPr>
          <a:xfrm flipH="1">
            <a:off x="5563090" y="4404493"/>
            <a:ext cx="228858" cy="9108"/>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128" name="직선 화살표 연결선 127">
            <a:extLst>
              <a:ext uri="{FF2B5EF4-FFF2-40B4-BE49-F238E27FC236}">
                <a16:creationId xmlns:a16="http://schemas.microsoft.com/office/drawing/2014/main" xmlns="" id="{3EDA3593-F331-4B43-B8B1-68EE7CADE1D7}"/>
              </a:ext>
            </a:extLst>
          </p:cNvPr>
          <p:cNvCxnSpPr>
            <a:stCxn id="129" idx="2"/>
            <a:endCxn id="130" idx="0"/>
          </p:cNvCxnSpPr>
          <p:nvPr/>
        </p:nvCxnSpPr>
        <p:spPr>
          <a:xfrm>
            <a:off x="9210808" y="2527325"/>
            <a:ext cx="4589" cy="35862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9" name="순서도: 문서 4">
            <a:extLst>
              <a:ext uri="{FF2B5EF4-FFF2-40B4-BE49-F238E27FC236}">
                <a16:creationId xmlns:a16="http://schemas.microsoft.com/office/drawing/2014/main" xmlns="" id="{27298BDD-BEED-483B-A942-11880CD2BCCD}"/>
              </a:ext>
            </a:extLst>
          </p:cNvPr>
          <p:cNvSpPr/>
          <p:nvPr/>
        </p:nvSpPr>
        <p:spPr>
          <a:xfrm>
            <a:off x="8297356" y="2276872"/>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adminBoard.jsp</a:t>
            </a:r>
            <a:endParaRPr lang="en-US" altLang="ko-KR" sz="800" dirty="0">
              <a:solidFill>
                <a:schemeClr val="tx1"/>
              </a:solidFill>
              <a:latin typeface="+mn-ea"/>
            </a:endParaRPr>
          </a:p>
        </p:txBody>
      </p:sp>
      <p:sp>
        <p:nvSpPr>
          <p:cNvPr id="130" name="직사각형 129"/>
          <p:cNvSpPr/>
          <p:nvPr/>
        </p:nvSpPr>
        <p:spPr>
          <a:xfrm>
            <a:off x="8549323" y="2885951"/>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smtClean="0">
                <a:solidFill>
                  <a:schemeClr val="tx1"/>
                </a:solidFill>
              </a:rPr>
              <a:t>&lt;button</a:t>
            </a:r>
            <a:r>
              <a:rPr lang="en-US" altLang="ko-KR" sz="800" dirty="0">
                <a:solidFill>
                  <a:schemeClr val="tx1"/>
                </a:solidFill>
              </a:rPr>
              <a:t>&gt;</a:t>
            </a:r>
          </a:p>
          <a:p>
            <a:pPr algn="ctr"/>
            <a:r>
              <a:rPr lang="en-US" altLang="ko-KR" sz="800" dirty="0">
                <a:solidFill>
                  <a:schemeClr val="tx1"/>
                </a:solidFill>
              </a:rPr>
              <a:t>Report </a:t>
            </a:r>
          </a:p>
        </p:txBody>
      </p:sp>
      <p:sp>
        <p:nvSpPr>
          <p:cNvPr id="131" name="직사각형 130"/>
          <p:cNvSpPr/>
          <p:nvPr/>
        </p:nvSpPr>
        <p:spPr>
          <a:xfrm>
            <a:off x="8549323" y="3556590"/>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&lt;a&gt;</a:t>
            </a:r>
          </a:p>
          <a:p>
            <a:pPr algn="ctr"/>
            <a:r>
              <a:rPr lang="ko-KR" altLang="en-US" sz="800" dirty="0" err="1">
                <a:solidFill>
                  <a:schemeClr val="tx1"/>
                </a:solidFill>
              </a:rPr>
              <a:t>게시글</a:t>
            </a:r>
            <a:r>
              <a:rPr lang="ko-KR" altLang="en-US" sz="800" dirty="0">
                <a:solidFill>
                  <a:schemeClr val="tx1"/>
                </a:solidFill>
              </a:rPr>
              <a:t> 제목</a:t>
            </a:r>
            <a:endParaRPr lang="en-US" altLang="ko-KR" sz="800" dirty="0">
              <a:solidFill>
                <a:schemeClr val="tx1"/>
              </a:solidFill>
            </a:endParaRPr>
          </a:p>
        </p:txBody>
      </p:sp>
      <p:cxnSp>
        <p:nvCxnSpPr>
          <p:cNvPr id="132" name="직선 화살표 연결선 131">
            <a:extLst>
              <a:ext uri="{FF2B5EF4-FFF2-40B4-BE49-F238E27FC236}">
                <a16:creationId xmlns:a16="http://schemas.microsoft.com/office/drawing/2014/main" xmlns="" id="{3EDA3593-F331-4B43-B8B1-68EE7CADE1D7}"/>
              </a:ext>
            </a:extLst>
          </p:cNvPr>
          <p:cNvCxnSpPr>
            <a:stCxn id="130" idx="2"/>
            <a:endCxn id="131" idx="0"/>
          </p:cNvCxnSpPr>
          <p:nvPr/>
        </p:nvCxnSpPr>
        <p:spPr>
          <a:xfrm>
            <a:off x="9215397" y="3193358"/>
            <a:ext cx="0" cy="3632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3" name="순서도: 판단 132">
            <a:extLst>
              <a:ext uri="{FF2B5EF4-FFF2-40B4-BE49-F238E27FC236}">
                <a16:creationId xmlns:a16="http://schemas.microsoft.com/office/drawing/2014/main" xmlns="" id="{C07A0973-7A51-4E56-927B-66B2A3E6F2B9}"/>
              </a:ext>
            </a:extLst>
          </p:cNvPr>
          <p:cNvSpPr/>
          <p:nvPr/>
        </p:nvSpPr>
        <p:spPr>
          <a:xfrm>
            <a:off x="8225287" y="4143588"/>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ReportViewOk</a:t>
            </a:r>
            <a:endParaRPr lang="en-US" altLang="ko-KR" sz="800" dirty="0">
              <a:solidFill>
                <a:schemeClr val="tx1"/>
              </a:solidFill>
            </a:endParaRPr>
          </a:p>
          <a:p>
            <a:pPr algn="ctr"/>
            <a:r>
              <a:rPr lang="en-US" altLang="ko-KR" sz="800" dirty="0">
                <a:solidFill>
                  <a:schemeClr val="tx1"/>
                </a:solidFill>
              </a:rPr>
              <a:t>Action.java</a:t>
            </a:r>
          </a:p>
        </p:txBody>
      </p:sp>
      <p:cxnSp>
        <p:nvCxnSpPr>
          <p:cNvPr id="134" name="직선 화살표 연결선 133">
            <a:extLst>
              <a:ext uri="{FF2B5EF4-FFF2-40B4-BE49-F238E27FC236}">
                <a16:creationId xmlns:a16="http://schemas.microsoft.com/office/drawing/2014/main" xmlns="" id="{3EDA3593-F331-4B43-B8B1-68EE7CADE1D7}"/>
              </a:ext>
            </a:extLst>
          </p:cNvPr>
          <p:cNvCxnSpPr>
            <a:stCxn id="131" idx="2"/>
            <a:endCxn id="133" idx="0"/>
          </p:cNvCxnSpPr>
          <p:nvPr/>
        </p:nvCxnSpPr>
        <p:spPr>
          <a:xfrm>
            <a:off x="9215397" y="3863997"/>
            <a:ext cx="0" cy="27959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5" name="직사각형 134"/>
          <p:cNvSpPr/>
          <p:nvPr/>
        </p:nvSpPr>
        <p:spPr>
          <a:xfrm>
            <a:off x="7392144" y="4189268"/>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136" name="직선 화살표 연결선 135">
            <a:extLst>
              <a:ext uri="{FF2B5EF4-FFF2-40B4-BE49-F238E27FC236}">
                <a16:creationId xmlns:a16="http://schemas.microsoft.com/office/drawing/2014/main" xmlns="" id="{3EDA3593-F331-4B43-B8B1-68EE7CADE1D7}"/>
              </a:ext>
            </a:extLst>
          </p:cNvPr>
          <p:cNvCxnSpPr>
            <a:stCxn id="133" idx="1"/>
            <a:endCxn id="135" idx="3"/>
          </p:cNvCxnSpPr>
          <p:nvPr/>
        </p:nvCxnSpPr>
        <p:spPr>
          <a:xfrm flipH="1" flipV="1">
            <a:off x="7923809" y="4342972"/>
            <a:ext cx="301478" cy="1093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7" name="직사각형 136">
            <a:extLst>
              <a:ext uri="{FF2B5EF4-FFF2-40B4-BE49-F238E27FC236}">
                <a16:creationId xmlns:a16="http://schemas.microsoft.com/office/drawing/2014/main" xmlns="" id="{A9428C8F-F6B1-42F6-AF7E-64F4E0684A90}"/>
              </a:ext>
            </a:extLst>
          </p:cNvPr>
          <p:cNvSpPr/>
          <p:nvPr/>
        </p:nvSpPr>
        <p:spPr>
          <a:xfrm>
            <a:off x="7953992" y="4081547"/>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38" name="직사각형 137">
            <a:extLst>
              <a:ext uri="{FF2B5EF4-FFF2-40B4-BE49-F238E27FC236}">
                <a16:creationId xmlns:a16="http://schemas.microsoft.com/office/drawing/2014/main" xmlns="" id="{A9428C8F-F6B1-42F6-AF7E-64F4E0684A90}"/>
              </a:ext>
            </a:extLst>
          </p:cNvPr>
          <p:cNvSpPr/>
          <p:nvPr/>
        </p:nvSpPr>
        <p:spPr>
          <a:xfrm>
            <a:off x="9322557" y="4564226"/>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40" name="순서도: 문서 4">
            <a:extLst>
              <a:ext uri="{FF2B5EF4-FFF2-40B4-BE49-F238E27FC236}">
                <a16:creationId xmlns:a16="http://schemas.microsoft.com/office/drawing/2014/main" xmlns="" id="{27298BDD-BEED-483B-A942-11880CD2BCCD}"/>
              </a:ext>
            </a:extLst>
          </p:cNvPr>
          <p:cNvSpPr/>
          <p:nvPr/>
        </p:nvSpPr>
        <p:spPr>
          <a:xfrm>
            <a:off x="8301945" y="4821987"/>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reportView.jsp</a:t>
            </a:r>
            <a:endParaRPr lang="en-US" altLang="ko-KR" sz="800" dirty="0">
              <a:solidFill>
                <a:schemeClr val="tx1"/>
              </a:solidFill>
              <a:latin typeface="+mn-ea"/>
            </a:endParaRPr>
          </a:p>
        </p:txBody>
      </p:sp>
      <p:cxnSp>
        <p:nvCxnSpPr>
          <p:cNvPr id="141" name="직선 화살표 연결선 140">
            <a:extLst>
              <a:ext uri="{FF2B5EF4-FFF2-40B4-BE49-F238E27FC236}">
                <a16:creationId xmlns:a16="http://schemas.microsoft.com/office/drawing/2014/main" xmlns="" id="{3EDA3593-F331-4B43-B8B1-68EE7CADE1D7}"/>
              </a:ext>
            </a:extLst>
          </p:cNvPr>
          <p:cNvCxnSpPr>
            <a:stCxn id="133" idx="2"/>
            <a:endCxn id="140" idx="0"/>
          </p:cNvCxnSpPr>
          <p:nvPr/>
        </p:nvCxnSpPr>
        <p:spPr>
          <a:xfrm>
            <a:off x="9215397" y="4564226"/>
            <a:ext cx="0" cy="25776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42" name="직선 화살표 연결선 141"/>
          <p:cNvCxnSpPr/>
          <p:nvPr/>
        </p:nvCxnSpPr>
        <p:spPr>
          <a:xfrm flipV="1">
            <a:off x="10329512" y="4274571"/>
            <a:ext cx="186973" cy="3984"/>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143" name="직사각형 142">
            <a:extLst>
              <a:ext uri="{FF2B5EF4-FFF2-40B4-BE49-F238E27FC236}">
                <a16:creationId xmlns:a16="http://schemas.microsoft.com/office/drawing/2014/main" xmlns="" id="{A9428C8F-F6B1-42F6-AF7E-64F4E0684A90}"/>
              </a:ext>
            </a:extLst>
          </p:cNvPr>
          <p:cNvSpPr/>
          <p:nvPr/>
        </p:nvSpPr>
        <p:spPr>
          <a:xfrm>
            <a:off x="10422999" y="4572027"/>
            <a:ext cx="745717" cy="338554"/>
          </a:xfrm>
          <a:prstGeom prst="rect">
            <a:avLst/>
          </a:prstGeom>
        </p:spPr>
        <p:txBody>
          <a:bodyPr wrap="none">
            <a:spAutoFit/>
          </a:bodyPr>
          <a:lstStyle/>
          <a:p>
            <a:r>
              <a:rPr lang="en-US" altLang="ko-KR" sz="800" dirty="0"/>
              <a:t>DG_REPORT</a:t>
            </a:r>
          </a:p>
          <a:p>
            <a:r>
              <a:rPr lang="en-US" altLang="ko-KR" sz="800" dirty="0"/>
              <a:t>FILENAME</a:t>
            </a:r>
          </a:p>
        </p:txBody>
      </p:sp>
      <p:pic>
        <p:nvPicPr>
          <p:cNvPr id="144" name="그림 143" descr="모니터, 컴퓨터이(가) 표시된 사진&#10;&#10;자동 생성된 설명">
            <a:extLst>
              <a:ext uri="{FF2B5EF4-FFF2-40B4-BE49-F238E27FC236}">
                <a16:creationId xmlns:a16="http://schemas.microsoft.com/office/drawing/2014/main" xmlns=""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74685" y="4077922"/>
            <a:ext cx="611352" cy="586336"/>
          </a:xfrm>
          <a:prstGeom prst="rect">
            <a:avLst/>
          </a:prstGeom>
        </p:spPr>
      </p:pic>
      <p:cxnSp>
        <p:nvCxnSpPr>
          <p:cNvPr id="148" name="직선 화살표 연결선 147"/>
          <p:cNvCxnSpPr/>
          <p:nvPr/>
        </p:nvCxnSpPr>
        <p:spPr>
          <a:xfrm flipH="1">
            <a:off x="10266148" y="4409479"/>
            <a:ext cx="228858" cy="9108"/>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2536740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236651492"/>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80</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47391" cy="4104000"/>
          </a:xfrm>
          <a:prstGeom prst="rect">
            <a:avLst/>
          </a:prstGeom>
        </p:spPr>
      </p:pic>
    </p:spTree>
    <p:extLst>
      <p:ext uri="{BB962C8B-B14F-4D97-AF65-F5344CB8AC3E}">
        <p14:creationId xmlns:p14="http://schemas.microsoft.com/office/powerpoint/2010/main" val="240682075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236651492"/>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81</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8379" cy="4104000"/>
          </a:xfrm>
          <a:prstGeom prst="rect">
            <a:avLst/>
          </a:prstGeom>
        </p:spPr>
      </p:pic>
    </p:spTree>
    <p:extLst>
      <p:ext uri="{BB962C8B-B14F-4D97-AF65-F5344CB8AC3E}">
        <p14:creationId xmlns:p14="http://schemas.microsoft.com/office/powerpoint/2010/main" val="240682075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539609194"/>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82</a:t>
            </a:fld>
            <a:endParaRPr lang="ko-KR" altLang="en-US" sz="900"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38938" cy="4104000"/>
          </a:xfrm>
          <a:prstGeom prst="rect">
            <a:avLst/>
          </a:prstGeom>
        </p:spPr>
      </p:pic>
    </p:spTree>
    <p:extLst>
      <p:ext uri="{BB962C8B-B14F-4D97-AF65-F5344CB8AC3E}">
        <p14:creationId xmlns:p14="http://schemas.microsoft.com/office/powerpoint/2010/main" val="349593775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539609194"/>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83</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3852" cy="4104000"/>
          </a:xfrm>
          <a:prstGeom prst="rect">
            <a:avLst/>
          </a:prstGeom>
        </p:spPr>
      </p:pic>
    </p:spTree>
    <p:extLst>
      <p:ext uri="{BB962C8B-B14F-4D97-AF65-F5344CB8AC3E}">
        <p14:creationId xmlns:p14="http://schemas.microsoft.com/office/powerpoint/2010/main" val="349593775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539609194"/>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84</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47391" cy="4104000"/>
          </a:xfrm>
          <a:prstGeom prst="rect">
            <a:avLst/>
          </a:prstGeom>
        </p:spPr>
      </p:pic>
    </p:spTree>
    <p:extLst>
      <p:ext uri="{BB962C8B-B14F-4D97-AF65-F5344CB8AC3E}">
        <p14:creationId xmlns:p14="http://schemas.microsoft.com/office/powerpoint/2010/main" val="349593775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539609194"/>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85</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8092" cy="4104000"/>
          </a:xfrm>
          <a:prstGeom prst="rect">
            <a:avLst/>
          </a:prstGeom>
        </p:spPr>
      </p:pic>
    </p:spTree>
    <p:extLst>
      <p:ext uri="{BB962C8B-B14F-4D97-AF65-F5344CB8AC3E}">
        <p14:creationId xmlns:p14="http://schemas.microsoft.com/office/powerpoint/2010/main" val="349593775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539609194"/>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86</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72472" cy="4104000"/>
          </a:xfrm>
          <a:prstGeom prst="rect">
            <a:avLst/>
          </a:prstGeom>
        </p:spPr>
      </p:pic>
    </p:spTree>
    <p:extLst>
      <p:ext uri="{BB962C8B-B14F-4D97-AF65-F5344CB8AC3E}">
        <p14:creationId xmlns:p14="http://schemas.microsoft.com/office/powerpoint/2010/main" val="349593775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xmlns="" id="{683ED0D4-343F-4AC4-936C-4771ADDE3DEC}"/>
              </a:ext>
            </a:extLst>
          </p:cNvPr>
          <p:cNvSpPr>
            <a:spLocks noGrp="1"/>
          </p:cNvSpPr>
          <p:nvPr>
            <p:ph type="title"/>
          </p:nvPr>
        </p:nvSpPr>
        <p:spPr/>
        <p:txBody>
          <a:bodyPr/>
          <a:lstStyle/>
          <a:p>
            <a:endParaRPr lang="ko-KR" altLang="en-US" dirty="0"/>
          </a:p>
        </p:txBody>
      </p:sp>
      <p:sp>
        <p:nvSpPr>
          <p:cNvPr id="4" name="텍스트 개체 틀 3">
            <a:extLst>
              <a:ext uri="{FF2B5EF4-FFF2-40B4-BE49-F238E27FC236}">
                <a16:creationId xmlns:a16="http://schemas.microsoft.com/office/drawing/2014/main" xmlns="" id="{566248F4-75FF-4781-B7FF-A6FE901E2D68}"/>
              </a:ext>
            </a:extLst>
          </p:cNvPr>
          <p:cNvSpPr>
            <a:spLocks noGrp="1"/>
          </p:cNvSpPr>
          <p:nvPr>
            <p:ph type="body" sz="quarter" idx="10"/>
          </p:nvPr>
        </p:nvSpPr>
        <p:spPr/>
        <p:txBody>
          <a:bodyPr/>
          <a:lstStyle/>
          <a:p>
            <a:endParaRPr lang="ko-KR" altLang="en-US" dirty="0"/>
          </a:p>
        </p:txBody>
      </p:sp>
    </p:spTree>
    <p:extLst>
      <p:ext uri="{BB962C8B-B14F-4D97-AF65-F5344CB8AC3E}">
        <p14:creationId xmlns:p14="http://schemas.microsoft.com/office/powerpoint/2010/main" val="240729676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539609194"/>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88</a:t>
            </a:fld>
            <a:endParaRPr lang="ko-KR" altLang="en-US" sz="900" dirty="0"/>
          </a:p>
        </p:txBody>
      </p:sp>
      <p:pic>
        <p:nvPicPr>
          <p:cNvPr id="3" name="그림 2"/>
          <p:cNvPicPr>
            <a:picLocks noChangeAspect="1"/>
          </p:cNvPicPr>
          <p:nvPr/>
        </p:nvPicPr>
        <p:blipFill rotWithShape="1">
          <a:blip r:embed="rId2">
            <a:extLst>
              <a:ext uri="{28A0092B-C50C-407E-A947-70E740481C1C}">
                <a14:useLocalDpi xmlns:a14="http://schemas.microsoft.com/office/drawing/2010/main" val="0"/>
              </a:ext>
            </a:extLst>
          </a:blip>
          <a:srcRect b="1600"/>
          <a:stretch/>
        </p:blipFill>
        <p:spPr>
          <a:xfrm>
            <a:off x="262800" y="1126800"/>
            <a:ext cx="8055686" cy="4038324"/>
          </a:xfrm>
          <a:prstGeom prst="rect">
            <a:avLst/>
          </a:prstGeom>
        </p:spPr>
      </p:pic>
    </p:spTree>
    <p:extLst>
      <p:ext uri="{BB962C8B-B14F-4D97-AF65-F5344CB8AC3E}">
        <p14:creationId xmlns:p14="http://schemas.microsoft.com/office/powerpoint/2010/main" val="349593775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539609194"/>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89</a:t>
            </a:fld>
            <a:endParaRPr lang="ko-KR" altLang="en-US" sz="900" dirty="0"/>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b="2202"/>
          <a:stretch/>
        </p:blipFill>
        <p:spPr>
          <a:xfrm>
            <a:off x="262800" y="1126800"/>
            <a:ext cx="8059918" cy="4013611"/>
          </a:xfrm>
          <a:prstGeom prst="rect">
            <a:avLst/>
          </a:prstGeom>
        </p:spPr>
      </p:pic>
    </p:spTree>
    <p:extLst>
      <p:ext uri="{BB962C8B-B14F-4D97-AF65-F5344CB8AC3E}">
        <p14:creationId xmlns:p14="http://schemas.microsoft.com/office/powerpoint/2010/main" val="34959377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719F2D03-4DCC-42DA-95ED-B3FF360D7F63}"/>
              </a:ext>
            </a:extLst>
          </p:cNvPr>
          <p:cNvSpPr>
            <a:spLocks noGrp="1"/>
          </p:cNvSpPr>
          <p:nvPr>
            <p:ph type="title"/>
          </p:nvPr>
        </p:nvSpPr>
        <p:spPr/>
        <p:txBody>
          <a:bodyPr/>
          <a:lstStyle/>
          <a:p>
            <a:r>
              <a:rPr lang="en-US" altLang="ko-KR" dirty="0"/>
              <a:t>User flow : </a:t>
            </a:r>
            <a:r>
              <a:rPr lang="ko-KR" altLang="en-US" dirty="0" smtClean="0"/>
              <a:t>운동성향</a:t>
            </a:r>
            <a:r>
              <a:rPr lang="en-US" altLang="ko-KR" dirty="0" smtClean="0"/>
              <a:t>, </a:t>
            </a:r>
            <a:r>
              <a:rPr lang="ko-KR" altLang="en-US" dirty="0" smtClean="0"/>
              <a:t>결과 </a:t>
            </a:r>
            <a:r>
              <a:rPr lang="ko-KR" altLang="en-US" dirty="0"/>
              <a:t>목록 페이지</a:t>
            </a:r>
          </a:p>
        </p:txBody>
      </p:sp>
      <p:graphicFrame>
        <p:nvGraphicFramePr>
          <p:cNvPr id="3" name="표 2">
            <a:extLst>
              <a:ext uri="{FF2B5EF4-FFF2-40B4-BE49-F238E27FC236}">
                <a16:creationId xmlns:a16="http://schemas.microsoft.com/office/drawing/2014/main" xmlns="" id="{8B87A678-AF99-4807-A120-CB661ED337F4}"/>
              </a:ext>
            </a:extLst>
          </p:cNvPr>
          <p:cNvGraphicFramePr>
            <a:graphicFrameLocks noGrp="1"/>
          </p:cNvGraphicFramePr>
          <p:nvPr>
            <p:extLst>
              <p:ext uri="{D42A27DB-BD31-4B8C-83A1-F6EECF244321}">
                <p14:modId xmlns:p14="http://schemas.microsoft.com/office/powerpoint/2010/main" val="2937173255"/>
              </p:ext>
            </p:extLst>
          </p:nvPr>
        </p:nvGraphicFramePr>
        <p:xfrm>
          <a:off x="452672" y="1268760"/>
          <a:ext cx="11187943" cy="5328592"/>
        </p:xfrm>
        <a:graphic>
          <a:graphicData uri="http://schemas.openxmlformats.org/drawingml/2006/table">
            <a:tbl>
              <a:tblPr>
                <a:tableStyleId>{5C22544A-7EE6-4342-B048-85BDC9FD1C3A}</a:tableStyleId>
              </a:tblPr>
              <a:tblGrid>
                <a:gridCol w="1071074">
                  <a:extLst>
                    <a:ext uri="{9D8B030D-6E8A-4147-A177-3AD203B41FA5}">
                      <a16:colId xmlns:a16="http://schemas.microsoft.com/office/drawing/2014/main" xmlns="" val="554055183"/>
                    </a:ext>
                  </a:extLst>
                </a:gridCol>
                <a:gridCol w="10116869">
                  <a:extLst>
                    <a:ext uri="{9D8B030D-6E8A-4147-A177-3AD203B41FA5}">
                      <a16:colId xmlns:a16="http://schemas.microsoft.com/office/drawing/2014/main" xmlns="" val="20000"/>
                    </a:ext>
                  </a:extLst>
                </a:gridCol>
              </a:tblGrid>
              <a:tr h="5328592">
                <a:tc>
                  <a:txBody>
                    <a:bodyPr/>
                    <a:lstStyle/>
                    <a:p>
                      <a:pPr algn="ctr" latinLnBrk="1"/>
                      <a:r>
                        <a:rPr lang="en-US" altLang="ko-KR" sz="1000" b="1" dirty="0">
                          <a:solidFill>
                            <a:schemeClr val="tx1"/>
                          </a:solidFill>
                        </a:rPr>
                        <a:t>Propensity,</a:t>
                      </a:r>
                    </a:p>
                    <a:p>
                      <a:pPr algn="ctr" latinLnBrk="1"/>
                      <a:r>
                        <a:rPr lang="en-US" altLang="ko-KR" sz="1000" b="1" dirty="0" err="1">
                          <a:solidFill>
                            <a:schemeClr val="tx1"/>
                          </a:solidFill>
                        </a:rPr>
                        <a:t>trainerList</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bl>
          </a:graphicData>
        </a:graphic>
      </p:graphicFrame>
      <p:sp>
        <p:nvSpPr>
          <p:cNvPr id="139" name="TextBox 138">
            <a:extLst>
              <a:ext uri="{FF2B5EF4-FFF2-40B4-BE49-F238E27FC236}">
                <a16:creationId xmlns:a16="http://schemas.microsoft.com/office/drawing/2014/main" xmlns=""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a:t>
            </a:fld>
            <a:endParaRPr lang="ko-KR" altLang="en-US" sz="900" dirty="0"/>
          </a:p>
        </p:txBody>
      </p:sp>
      <p:sp>
        <p:nvSpPr>
          <p:cNvPr id="63" name="순서도: 문서 4">
            <a:extLst>
              <a:ext uri="{FF2B5EF4-FFF2-40B4-BE49-F238E27FC236}">
                <a16:creationId xmlns:a16="http://schemas.microsoft.com/office/drawing/2014/main" xmlns="" id="{27298BDD-BEED-483B-A942-11880CD2BCCD}"/>
              </a:ext>
            </a:extLst>
          </p:cNvPr>
          <p:cNvSpPr/>
          <p:nvPr/>
        </p:nvSpPr>
        <p:spPr>
          <a:xfrm>
            <a:off x="3987895" y="1512620"/>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propensity.jsp</a:t>
            </a:r>
            <a:endParaRPr lang="en-US" altLang="ko-KR" sz="800" dirty="0">
              <a:solidFill>
                <a:schemeClr val="tx1"/>
              </a:solidFill>
              <a:latin typeface="+mn-ea"/>
            </a:endParaRPr>
          </a:p>
        </p:txBody>
      </p:sp>
      <p:sp>
        <p:nvSpPr>
          <p:cNvPr id="60" name="직사각형 59"/>
          <p:cNvSpPr/>
          <p:nvPr/>
        </p:nvSpPr>
        <p:spPr>
          <a:xfrm>
            <a:off x="4235273" y="3553019"/>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smtClean="0">
                <a:solidFill>
                  <a:schemeClr val="tx1"/>
                </a:solidFill>
              </a:rPr>
              <a:t>운동성향 결과</a:t>
            </a:r>
            <a:endParaRPr lang="en-US" altLang="ko-KR" sz="800" dirty="0">
              <a:solidFill>
                <a:schemeClr val="tx1"/>
              </a:solidFill>
            </a:endParaRPr>
          </a:p>
        </p:txBody>
      </p:sp>
      <p:sp>
        <p:nvSpPr>
          <p:cNvPr id="67" name="순서도: 판단 66">
            <a:extLst>
              <a:ext uri="{FF2B5EF4-FFF2-40B4-BE49-F238E27FC236}">
                <a16:creationId xmlns:a16="http://schemas.microsoft.com/office/drawing/2014/main" xmlns="" id="{C07A0973-7A51-4E56-927B-66B2A3E6F2B9}"/>
              </a:ext>
            </a:extLst>
          </p:cNvPr>
          <p:cNvSpPr/>
          <p:nvPr/>
        </p:nvSpPr>
        <p:spPr>
          <a:xfrm>
            <a:off x="3935784" y="4204221"/>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유효성 검사</a:t>
            </a:r>
            <a:r>
              <a:rPr lang="en-US" altLang="ko-KR" sz="800" dirty="0"/>
              <a:t>()</a:t>
            </a:r>
            <a:endParaRPr lang="ko-KR" altLang="en-US" sz="800" dirty="0">
              <a:solidFill>
                <a:schemeClr val="tx1"/>
              </a:solidFill>
            </a:endParaRPr>
          </a:p>
        </p:txBody>
      </p:sp>
      <p:cxnSp>
        <p:nvCxnSpPr>
          <p:cNvPr id="71" name="직선 화살표 연결선 70">
            <a:extLst>
              <a:ext uri="{FF2B5EF4-FFF2-40B4-BE49-F238E27FC236}">
                <a16:creationId xmlns:a16="http://schemas.microsoft.com/office/drawing/2014/main" xmlns="" id="{3EDA3593-F331-4B43-B8B1-68EE7CADE1D7}"/>
              </a:ext>
            </a:extLst>
          </p:cNvPr>
          <p:cNvCxnSpPr>
            <a:endCxn id="67" idx="0"/>
          </p:cNvCxnSpPr>
          <p:nvPr/>
        </p:nvCxnSpPr>
        <p:spPr>
          <a:xfrm>
            <a:off x="4925894" y="3863557"/>
            <a:ext cx="0" cy="34066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74" name="그룹 73">
            <a:extLst>
              <a:ext uri="{FF2B5EF4-FFF2-40B4-BE49-F238E27FC236}">
                <a16:creationId xmlns:a16="http://schemas.microsoft.com/office/drawing/2014/main" xmlns="" id="{FB6A67B7-0440-423D-8FC0-28C93D04129C}"/>
              </a:ext>
            </a:extLst>
          </p:cNvPr>
          <p:cNvGrpSpPr/>
          <p:nvPr/>
        </p:nvGrpSpPr>
        <p:grpSpPr>
          <a:xfrm>
            <a:off x="1642985" y="4014257"/>
            <a:ext cx="1660913" cy="794305"/>
            <a:chOff x="9696401" y="4265098"/>
            <a:chExt cx="1474520" cy="642182"/>
          </a:xfrm>
        </p:grpSpPr>
        <p:sp>
          <p:nvSpPr>
            <p:cNvPr id="75" name="순서도: 처리 74">
              <a:extLst>
                <a:ext uri="{FF2B5EF4-FFF2-40B4-BE49-F238E27FC236}">
                  <a16:creationId xmlns:a16="http://schemas.microsoft.com/office/drawing/2014/main" xmlns="" id="{EA7F49A6-AD47-4013-A835-5A363DC025E7}"/>
                </a:ext>
              </a:extLst>
            </p:cNvPr>
            <p:cNvSpPr/>
            <p:nvPr/>
          </p:nvSpPr>
          <p:spPr>
            <a:xfrm>
              <a:off x="9696401" y="4265098"/>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rPr>
                <a:t>알맞은 항목을 체크해주세요</a:t>
              </a:r>
              <a:r>
                <a:rPr lang="en-US" altLang="ko-KR" sz="800" dirty="0">
                  <a:solidFill>
                    <a:schemeClr val="tx1"/>
                  </a:solidFill>
                </a:rPr>
                <a:t>.</a:t>
              </a:r>
              <a:endParaRPr lang="en-US" altLang="ko-KR" sz="800" dirty="0">
                <a:solidFill>
                  <a:schemeClr val="tx1"/>
                </a:solidFill>
                <a:latin typeface="+mn-ea"/>
              </a:endParaRPr>
            </a:p>
          </p:txBody>
        </p:sp>
        <p:sp>
          <p:nvSpPr>
            <p:cNvPr id="76" name="사각형: 둥근 모서리 62">
              <a:extLst>
                <a:ext uri="{FF2B5EF4-FFF2-40B4-BE49-F238E27FC236}">
                  <a16:creationId xmlns:a16="http://schemas.microsoft.com/office/drawing/2014/main" xmlns="" id="{2B90550C-DD5D-42E6-A9F5-3DD92B8266B9}"/>
                </a:ext>
              </a:extLst>
            </p:cNvPr>
            <p:cNvSpPr/>
            <p:nvPr/>
          </p:nvSpPr>
          <p:spPr>
            <a:xfrm>
              <a:off x="10239429" y="4663440"/>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cxnSp>
        <p:nvCxnSpPr>
          <p:cNvPr id="77" name="직선 화살표 연결선 76">
            <a:extLst>
              <a:ext uri="{FF2B5EF4-FFF2-40B4-BE49-F238E27FC236}">
                <a16:creationId xmlns:a16="http://schemas.microsoft.com/office/drawing/2014/main" xmlns="" id="{3EDA3593-F331-4B43-B8B1-68EE7CADE1D7}"/>
              </a:ext>
            </a:extLst>
          </p:cNvPr>
          <p:cNvCxnSpPr>
            <a:stCxn id="67" idx="1"/>
            <a:endCxn id="75" idx="3"/>
          </p:cNvCxnSpPr>
          <p:nvPr/>
        </p:nvCxnSpPr>
        <p:spPr>
          <a:xfrm flipH="1" flipV="1">
            <a:off x="3303898" y="4411410"/>
            <a:ext cx="631886" cy="313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1" name="직사각형 80"/>
          <p:cNvSpPr/>
          <p:nvPr/>
        </p:nvSpPr>
        <p:spPr>
          <a:xfrm>
            <a:off x="4235273" y="2278594"/>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smtClean="0">
                <a:solidFill>
                  <a:schemeClr val="tx1"/>
                </a:solidFill>
              </a:rPr>
              <a:t>checkbox</a:t>
            </a:r>
            <a:r>
              <a:rPr lang="en-US" altLang="ko-KR" sz="800" dirty="0" smtClean="0">
                <a:solidFill>
                  <a:schemeClr val="tx1"/>
                </a:solidFill>
              </a:rPr>
              <a:t> </a:t>
            </a:r>
            <a:r>
              <a:rPr lang="en-US" altLang="ko-KR" sz="800" dirty="0">
                <a:solidFill>
                  <a:schemeClr val="tx1"/>
                </a:solidFill>
              </a:rPr>
              <a:t>c</a:t>
            </a:r>
            <a:r>
              <a:rPr lang="en-US" altLang="ko-KR" sz="800" dirty="0" smtClean="0">
                <a:solidFill>
                  <a:schemeClr val="tx1"/>
                </a:solidFill>
              </a:rPr>
              <a:t>hecked</a:t>
            </a:r>
            <a:endParaRPr lang="en-US" altLang="ko-KR" sz="800" dirty="0">
              <a:solidFill>
                <a:schemeClr val="tx1"/>
              </a:solidFill>
            </a:endParaRPr>
          </a:p>
        </p:txBody>
      </p:sp>
      <p:sp>
        <p:nvSpPr>
          <p:cNvPr id="83" name="순서도: 판단 82">
            <a:extLst>
              <a:ext uri="{FF2B5EF4-FFF2-40B4-BE49-F238E27FC236}">
                <a16:creationId xmlns:a16="http://schemas.microsoft.com/office/drawing/2014/main" xmlns="" id="{C07A0973-7A51-4E56-927B-66B2A3E6F2B9}"/>
              </a:ext>
            </a:extLst>
          </p:cNvPr>
          <p:cNvSpPr/>
          <p:nvPr/>
        </p:nvSpPr>
        <p:spPr>
          <a:xfrm>
            <a:off x="3911237" y="2720330"/>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중복 검사</a:t>
            </a:r>
          </a:p>
        </p:txBody>
      </p:sp>
      <p:cxnSp>
        <p:nvCxnSpPr>
          <p:cNvPr id="84" name="직선 화살표 연결선 83">
            <a:extLst>
              <a:ext uri="{FF2B5EF4-FFF2-40B4-BE49-F238E27FC236}">
                <a16:creationId xmlns:a16="http://schemas.microsoft.com/office/drawing/2014/main" xmlns="" id="{3EDA3593-F331-4B43-B8B1-68EE7CADE1D7}"/>
              </a:ext>
            </a:extLst>
          </p:cNvPr>
          <p:cNvCxnSpPr>
            <a:stCxn id="81" idx="2"/>
            <a:endCxn id="83" idx="0"/>
          </p:cNvCxnSpPr>
          <p:nvPr/>
        </p:nvCxnSpPr>
        <p:spPr>
          <a:xfrm>
            <a:off x="4901347" y="2586001"/>
            <a:ext cx="0" cy="13432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xmlns="" id="{3EDA3593-F331-4B43-B8B1-68EE7CADE1D7}"/>
              </a:ext>
            </a:extLst>
          </p:cNvPr>
          <p:cNvCxnSpPr>
            <a:endCxn id="60" idx="0"/>
          </p:cNvCxnSpPr>
          <p:nvPr/>
        </p:nvCxnSpPr>
        <p:spPr>
          <a:xfrm>
            <a:off x="4901347" y="3140968"/>
            <a:ext cx="0" cy="41205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0" name="꺾인 연결선 29"/>
          <p:cNvCxnSpPr>
            <a:stCxn id="83" idx="1"/>
            <a:endCxn id="81" idx="1"/>
          </p:cNvCxnSpPr>
          <p:nvPr/>
        </p:nvCxnSpPr>
        <p:spPr>
          <a:xfrm rot="10800000" flipH="1">
            <a:off x="3911237" y="2432299"/>
            <a:ext cx="324036" cy="498351"/>
          </a:xfrm>
          <a:prstGeom prst="bentConnector3">
            <a:avLst>
              <a:gd name="adj1" fmla="val -70548"/>
            </a:avLst>
          </a:prstGeom>
          <a:ln>
            <a:tailEnd type="arrow"/>
          </a:ln>
        </p:spPr>
        <p:style>
          <a:lnRef idx="1">
            <a:schemeClr val="dk1"/>
          </a:lnRef>
          <a:fillRef idx="0">
            <a:schemeClr val="dk1"/>
          </a:fillRef>
          <a:effectRef idx="0">
            <a:schemeClr val="dk1"/>
          </a:effectRef>
          <a:fontRef idx="minor">
            <a:schemeClr val="tx1"/>
          </a:fontRef>
        </p:style>
      </p:cxnSp>
      <p:sp>
        <p:nvSpPr>
          <p:cNvPr id="98" name="직사각형 97">
            <a:extLst>
              <a:ext uri="{FF2B5EF4-FFF2-40B4-BE49-F238E27FC236}">
                <a16:creationId xmlns:a16="http://schemas.microsoft.com/office/drawing/2014/main" xmlns="" id="{A9428C8F-F6B1-42F6-AF7E-64F4E0684A90}"/>
              </a:ext>
            </a:extLst>
          </p:cNvPr>
          <p:cNvSpPr/>
          <p:nvPr/>
        </p:nvSpPr>
        <p:spPr>
          <a:xfrm>
            <a:off x="3435885" y="2614311"/>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99" name="직사각형 98">
            <a:extLst>
              <a:ext uri="{FF2B5EF4-FFF2-40B4-BE49-F238E27FC236}">
                <a16:creationId xmlns:a16="http://schemas.microsoft.com/office/drawing/2014/main" xmlns="" id="{A9428C8F-F6B1-42F6-AF7E-64F4E0684A90}"/>
              </a:ext>
            </a:extLst>
          </p:cNvPr>
          <p:cNvSpPr/>
          <p:nvPr/>
        </p:nvSpPr>
        <p:spPr>
          <a:xfrm>
            <a:off x="4901347" y="3239271"/>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00" name="순서도: 판단 99">
            <a:extLst>
              <a:ext uri="{FF2B5EF4-FFF2-40B4-BE49-F238E27FC236}">
                <a16:creationId xmlns:a16="http://schemas.microsoft.com/office/drawing/2014/main" xmlns="" id="{C07A0973-7A51-4E56-927B-66B2A3E6F2B9}"/>
              </a:ext>
            </a:extLst>
          </p:cNvPr>
          <p:cNvSpPr/>
          <p:nvPr/>
        </p:nvSpPr>
        <p:spPr>
          <a:xfrm>
            <a:off x="8424970" y="3537131"/>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PropensityOk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sp>
        <p:nvSpPr>
          <p:cNvPr id="101" name="직사각형 100">
            <a:extLst>
              <a:ext uri="{FF2B5EF4-FFF2-40B4-BE49-F238E27FC236}">
                <a16:creationId xmlns:a16="http://schemas.microsoft.com/office/drawing/2014/main" xmlns="" id="{A9428C8F-F6B1-42F6-AF7E-64F4E0684A90}"/>
              </a:ext>
            </a:extLst>
          </p:cNvPr>
          <p:cNvSpPr/>
          <p:nvPr/>
        </p:nvSpPr>
        <p:spPr>
          <a:xfrm>
            <a:off x="3416603" y="4161070"/>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02" name="직사각형 101">
            <a:extLst>
              <a:ext uri="{FF2B5EF4-FFF2-40B4-BE49-F238E27FC236}">
                <a16:creationId xmlns:a16="http://schemas.microsoft.com/office/drawing/2014/main" xmlns="" id="{A9428C8F-F6B1-42F6-AF7E-64F4E0684A90}"/>
              </a:ext>
            </a:extLst>
          </p:cNvPr>
          <p:cNvSpPr/>
          <p:nvPr/>
        </p:nvSpPr>
        <p:spPr>
          <a:xfrm>
            <a:off x="4972635" y="4679431"/>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103" name="직선 화살표 연결선 102">
            <a:extLst>
              <a:ext uri="{FF2B5EF4-FFF2-40B4-BE49-F238E27FC236}">
                <a16:creationId xmlns:a16="http://schemas.microsoft.com/office/drawing/2014/main" xmlns="" id="{3EDA3593-F331-4B43-B8B1-68EE7CADE1D7}"/>
              </a:ext>
            </a:extLst>
          </p:cNvPr>
          <p:cNvCxnSpPr>
            <a:endCxn id="140" idx="0"/>
          </p:cNvCxnSpPr>
          <p:nvPr/>
        </p:nvCxnSpPr>
        <p:spPr>
          <a:xfrm>
            <a:off x="9408279" y="3969350"/>
            <a:ext cx="6801" cy="27455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6" name="직사각형 105">
            <a:extLst>
              <a:ext uri="{FF2B5EF4-FFF2-40B4-BE49-F238E27FC236}">
                <a16:creationId xmlns:a16="http://schemas.microsoft.com/office/drawing/2014/main" xmlns="" id="{A9428C8F-F6B1-42F6-AF7E-64F4E0684A90}"/>
              </a:ext>
            </a:extLst>
          </p:cNvPr>
          <p:cNvSpPr/>
          <p:nvPr/>
        </p:nvSpPr>
        <p:spPr>
          <a:xfrm>
            <a:off x="10707475" y="3738518"/>
            <a:ext cx="861133" cy="338554"/>
          </a:xfrm>
          <a:prstGeom prst="rect">
            <a:avLst/>
          </a:prstGeom>
        </p:spPr>
        <p:txBody>
          <a:bodyPr wrap="none">
            <a:spAutoFit/>
          </a:bodyPr>
          <a:lstStyle/>
          <a:p>
            <a:r>
              <a:rPr lang="en-US" altLang="ko-KR" sz="800" dirty="0"/>
              <a:t>DG_TRAINER</a:t>
            </a:r>
          </a:p>
          <a:p>
            <a:r>
              <a:rPr lang="en-US" altLang="ko-KR" sz="800" dirty="0"/>
              <a:t>PROFILENAME</a:t>
            </a:r>
          </a:p>
        </p:txBody>
      </p:sp>
      <p:pic>
        <p:nvPicPr>
          <p:cNvPr id="107" name="그림 106" descr="모니터, 컴퓨터이(가) 표시된 사진&#10;&#10;자동 생성된 설명">
            <a:extLst>
              <a:ext uri="{FF2B5EF4-FFF2-40B4-BE49-F238E27FC236}">
                <a16:creationId xmlns:a16="http://schemas.microsoft.com/office/drawing/2014/main" xmlns=""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76520" y="3274712"/>
            <a:ext cx="611352" cy="586336"/>
          </a:xfrm>
          <a:prstGeom prst="rect">
            <a:avLst/>
          </a:prstGeom>
        </p:spPr>
      </p:pic>
      <p:sp>
        <p:nvSpPr>
          <p:cNvPr id="114" name="직사각형 113"/>
          <p:cNvSpPr/>
          <p:nvPr/>
        </p:nvSpPr>
        <p:spPr>
          <a:xfrm>
            <a:off x="7170487" y="3593746"/>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error.jpg</a:t>
            </a:r>
            <a:endParaRPr lang="ko-KR" altLang="en-US" sz="800" dirty="0">
              <a:solidFill>
                <a:schemeClr val="tx1"/>
              </a:solidFill>
            </a:endParaRPr>
          </a:p>
        </p:txBody>
      </p:sp>
      <p:cxnSp>
        <p:nvCxnSpPr>
          <p:cNvPr id="115" name="직선 화살표 연결선 114">
            <a:extLst>
              <a:ext uri="{FF2B5EF4-FFF2-40B4-BE49-F238E27FC236}">
                <a16:creationId xmlns:a16="http://schemas.microsoft.com/office/drawing/2014/main" xmlns="" id="{CE91D1FC-6AC8-4858-8642-44C8273A5620}"/>
              </a:ext>
            </a:extLst>
          </p:cNvPr>
          <p:cNvCxnSpPr>
            <a:cxnSpLocks/>
            <a:stCxn id="100" idx="1"/>
            <a:endCxn id="114" idx="3"/>
          </p:cNvCxnSpPr>
          <p:nvPr/>
        </p:nvCxnSpPr>
        <p:spPr>
          <a:xfrm flipH="1">
            <a:off x="8034583" y="3747450"/>
            <a:ext cx="390387"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6" name="직사각형 115">
            <a:extLst>
              <a:ext uri="{FF2B5EF4-FFF2-40B4-BE49-F238E27FC236}">
                <a16:creationId xmlns:a16="http://schemas.microsoft.com/office/drawing/2014/main" xmlns="" id="{A9428C8F-F6B1-42F6-AF7E-64F4E0684A90}"/>
              </a:ext>
            </a:extLst>
          </p:cNvPr>
          <p:cNvSpPr/>
          <p:nvPr/>
        </p:nvSpPr>
        <p:spPr>
          <a:xfrm>
            <a:off x="8104029" y="3516726"/>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24" name="직사각형 123">
            <a:extLst>
              <a:ext uri="{FF2B5EF4-FFF2-40B4-BE49-F238E27FC236}">
                <a16:creationId xmlns:a16="http://schemas.microsoft.com/office/drawing/2014/main" xmlns="" id="{A9428C8F-F6B1-42F6-AF7E-64F4E0684A90}"/>
              </a:ext>
            </a:extLst>
          </p:cNvPr>
          <p:cNvSpPr/>
          <p:nvPr/>
        </p:nvSpPr>
        <p:spPr>
          <a:xfrm>
            <a:off x="9583968" y="3969350"/>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40" name="순서도: 문서 4">
            <a:extLst>
              <a:ext uri="{FF2B5EF4-FFF2-40B4-BE49-F238E27FC236}">
                <a16:creationId xmlns:a16="http://schemas.microsoft.com/office/drawing/2014/main" xmlns="" id="{27298BDD-BEED-483B-A942-11880CD2BCCD}"/>
              </a:ext>
            </a:extLst>
          </p:cNvPr>
          <p:cNvSpPr/>
          <p:nvPr/>
        </p:nvSpPr>
        <p:spPr>
          <a:xfrm>
            <a:off x="8501628" y="4243909"/>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trainerList.jsp</a:t>
            </a:r>
            <a:endParaRPr lang="en-US" altLang="ko-KR" sz="800" dirty="0">
              <a:solidFill>
                <a:schemeClr val="tx1"/>
              </a:solidFill>
              <a:latin typeface="+mn-ea"/>
            </a:endParaRPr>
          </a:p>
        </p:txBody>
      </p:sp>
      <p:sp>
        <p:nvSpPr>
          <p:cNvPr id="36" name="직사각형 35">
            <a:extLst>
              <a:ext uri="{FF2B5EF4-FFF2-40B4-BE49-F238E27FC236}">
                <a16:creationId xmlns:a16="http://schemas.microsoft.com/office/drawing/2014/main" xmlns="" id="{2DC71BA2-9776-47A7-8641-46BD2BDD0E12}"/>
              </a:ext>
            </a:extLst>
          </p:cNvPr>
          <p:cNvSpPr/>
          <p:nvPr/>
        </p:nvSpPr>
        <p:spPr>
          <a:xfrm>
            <a:off x="8749006" y="4738277"/>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smtClean="0">
                <a:solidFill>
                  <a:schemeClr val="tx1"/>
                </a:solidFill>
              </a:rPr>
              <a:t>트레이너 상세보기</a:t>
            </a:r>
            <a:endParaRPr lang="en-US" altLang="ko-KR" sz="800" dirty="0">
              <a:solidFill>
                <a:schemeClr val="tx1"/>
              </a:solidFill>
            </a:endParaRPr>
          </a:p>
        </p:txBody>
      </p:sp>
      <p:cxnSp>
        <p:nvCxnSpPr>
          <p:cNvPr id="37" name="직선 화살표 연결선 36">
            <a:extLst>
              <a:ext uri="{FF2B5EF4-FFF2-40B4-BE49-F238E27FC236}">
                <a16:creationId xmlns:a16="http://schemas.microsoft.com/office/drawing/2014/main" xmlns="" id="{6F0C1985-FCD5-4C20-9178-84ED3CE0149D}"/>
              </a:ext>
            </a:extLst>
          </p:cNvPr>
          <p:cNvCxnSpPr>
            <a:cxnSpLocks/>
            <a:stCxn id="140" idx="2"/>
            <a:endCxn id="36" idx="0"/>
          </p:cNvCxnSpPr>
          <p:nvPr/>
        </p:nvCxnSpPr>
        <p:spPr>
          <a:xfrm>
            <a:off x="9415080" y="4494362"/>
            <a:ext cx="0" cy="24391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0" name="순서도: 판단 39">
            <a:extLst>
              <a:ext uri="{FF2B5EF4-FFF2-40B4-BE49-F238E27FC236}">
                <a16:creationId xmlns:a16="http://schemas.microsoft.com/office/drawing/2014/main" xmlns="" id="{F89F1BB2-A612-4ABD-A60D-C1EA90E86018}"/>
              </a:ext>
            </a:extLst>
          </p:cNvPr>
          <p:cNvSpPr/>
          <p:nvPr/>
        </p:nvSpPr>
        <p:spPr>
          <a:xfrm>
            <a:off x="8424970" y="5271869"/>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ReviewListOk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pic>
        <p:nvPicPr>
          <p:cNvPr id="41" name="그림 40" descr="모니터, 컴퓨터이(가) 표시된 사진&#10;&#10;자동 생성된 설명">
            <a:extLst>
              <a:ext uri="{FF2B5EF4-FFF2-40B4-BE49-F238E27FC236}">
                <a16:creationId xmlns:a16="http://schemas.microsoft.com/office/drawing/2014/main" xmlns="" id="{7445B339-5BF2-473D-BB74-DFA5DD39A5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9226" y="5158451"/>
            <a:ext cx="611352" cy="586336"/>
          </a:xfrm>
          <a:prstGeom prst="rect">
            <a:avLst/>
          </a:prstGeom>
        </p:spPr>
      </p:pic>
      <p:cxnSp>
        <p:nvCxnSpPr>
          <p:cNvPr id="42" name="직선 화살표 연결선 41">
            <a:extLst>
              <a:ext uri="{FF2B5EF4-FFF2-40B4-BE49-F238E27FC236}">
                <a16:creationId xmlns:a16="http://schemas.microsoft.com/office/drawing/2014/main" xmlns="" id="{7309E961-6B09-4211-9D7C-C81229A0F8EC}"/>
              </a:ext>
            </a:extLst>
          </p:cNvPr>
          <p:cNvCxnSpPr/>
          <p:nvPr/>
        </p:nvCxnSpPr>
        <p:spPr>
          <a:xfrm>
            <a:off x="10454117" y="5525723"/>
            <a:ext cx="324024"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43" name="직선 화살표 연결선 42">
            <a:extLst>
              <a:ext uri="{FF2B5EF4-FFF2-40B4-BE49-F238E27FC236}">
                <a16:creationId xmlns:a16="http://schemas.microsoft.com/office/drawing/2014/main" xmlns="" id="{B9B92CC6-37DA-451D-B263-5BDEED99D46D}"/>
              </a:ext>
            </a:extLst>
          </p:cNvPr>
          <p:cNvCxnSpPr/>
          <p:nvPr/>
        </p:nvCxnSpPr>
        <p:spPr>
          <a:xfrm flipH="1">
            <a:off x="10405190" y="5376188"/>
            <a:ext cx="360040"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44" name="직사각형 43">
            <a:extLst>
              <a:ext uri="{FF2B5EF4-FFF2-40B4-BE49-F238E27FC236}">
                <a16:creationId xmlns:a16="http://schemas.microsoft.com/office/drawing/2014/main" xmlns="" id="{748A8188-9B1E-444F-94A8-230A412E0A40}"/>
              </a:ext>
            </a:extLst>
          </p:cNvPr>
          <p:cNvSpPr/>
          <p:nvPr/>
        </p:nvSpPr>
        <p:spPr>
          <a:xfrm>
            <a:off x="10645211" y="5625361"/>
            <a:ext cx="861133" cy="461665"/>
          </a:xfrm>
          <a:prstGeom prst="rect">
            <a:avLst/>
          </a:prstGeom>
        </p:spPr>
        <p:txBody>
          <a:bodyPr wrap="none">
            <a:spAutoFit/>
          </a:bodyPr>
          <a:lstStyle/>
          <a:p>
            <a:r>
              <a:rPr lang="en-US" altLang="ko-KR" sz="800" dirty="0"/>
              <a:t>DG_TRAINER</a:t>
            </a:r>
          </a:p>
          <a:p>
            <a:r>
              <a:rPr lang="en-US" altLang="ko-KR" sz="800" dirty="0"/>
              <a:t>DG_REVIEW</a:t>
            </a:r>
          </a:p>
          <a:p>
            <a:r>
              <a:rPr lang="en-US" altLang="ko-KR" sz="800" dirty="0"/>
              <a:t>PROFILENAME</a:t>
            </a:r>
          </a:p>
        </p:txBody>
      </p:sp>
      <p:sp>
        <p:nvSpPr>
          <p:cNvPr id="45" name="직사각형 44">
            <a:extLst>
              <a:ext uri="{FF2B5EF4-FFF2-40B4-BE49-F238E27FC236}">
                <a16:creationId xmlns:a16="http://schemas.microsoft.com/office/drawing/2014/main" xmlns="" id="{E81D2BAB-5B0B-4438-9D21-112F59B95258}"/>
              </a:ext>
            </a:extLst>
          </p:cNvPr>
          <p:cNvSpPr/>
          <p:nvPr/>
        </p:nvSpPr>
        <p:spPr>
          <a:xfrm>
            <a:off x="7476774" y="5333292"/>
            <a:ext cx="624071"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error.jpg</a:t>
            </a:r>
            <a:endParaRPr lang="ko-KR" altLang="en-US" sz="800" dirty="0">
              <a:solidFill>
                <a:schemeClr val="tx1"/>
              </a:solidFill>
            </a:endParaRPr>
          </a:p>
        </p:txBody>
      </p:sp>
      <p:sp>
        <p:nvSpPr>
          <p:cNvPr id="46" name="직사각형 45">
            <a:extLst>
              <a:ext uri="{FF2B5EF4-FFF2-40B4-BE49-F238E27FC236}">
                <a16:creationId xmlns:a16="http://schemas.microsoft.com/office/drawing/2014/main" xmlns="" id="{32A4029D-BAE3-48C6-BC5E-0A2BE22E8B79}"/>
              </a:ext>
            </a:extLst>
          </p:cNvPr>
          <p:cNvSpPr/>
          <p:nvPr/>
        </p:nvSpPr>
        <p:spPr>
          <a:xfrm>
            <a:off x="8115734" y="5237878"/>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47" name="직선 화살표 연결선 46">
            <a:extLst>
              <a:ext uri="{FF2B5EF4-FFF2-40B4-BE49-F238E27FC236}">
                <a16:creationId xmlns:a16="http://schemas.microsoft.com/office/drawing/2014/main" xmlns="" id="{A005D831-7769-4A71-8866-2374EDEEEA41}"/>
              </a:ext>
            </a:extLst>
          </p:cNvPr>
          <p:cNvCxnSpPr>
            <a:cxnSpLocks/>
            <a:stCxn id="36" idx="2"/>
            <a:endCxn id="40" idx="0"/>
          </p:cNvCxnSpPr>
          <p:nvPr/>
        </p:nvCxnSpPr>
        <p:spPr>
          <a:xfrm>
            <a:off x="9415080" y="5045684"/>
            <a:ext cx="0" cy="22618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xmlns="" id="{24E85C98-6B99-4568-A71D-2A77D528E5AE}"/>
              </a:ext>
            </a:extLst>
          </p:cNvPr>
          <p:cNvCxnSpPr>
            <a:cxnSpLocks/>
            <a:stCxn id="40" idx="1"/>
            <a:endCxn id="45" idx="3"/>
          </p:cNvCxnSpPr>
          <p:nvPr/>
        </p:nvCxnSpPr>
        <p:spPr>
          <a:xfrm flipH="1">
            <a:off x="8100845" y="5482188"/>
            <a:ext cx="324125" cy="480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xmlns="" id="{209206E2-BB8C-4144-BCDF-1C1F62F80485}"/>
              </a:ext>
            </a:extLst>
          </p:cNvPr>
          <p:cNvCxnSpPr>
            <a:cxnSpLocks/>
            <a:stCxn id="40" idx="2"/>
            <a:endCxn id="62" idx="0"/>
          </p:cNvCxnSpPr>
          <p:nvPr/>
        </p:nvCxnSpPr>
        <p:spPr>
          <a:xfrm>
            <a:off x="9415080" y="5692507"/>
            <a:ext cx="0" cy="42063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9" name="직사각형 58">
            <a:extLst>
              <a:ext uri="{FF2B5EF4-FFF2-40B4-BE49-F238E27FC236}">
                <a16:creationId xmlns:a16="http://schemas.microsoft.com/office/drawing/2014/main" xmlns="" id="{CF33710D-B75A-4529-A69A-91CD82417D81}"/>
              </a:ext>
            </a:extLst>
          </p:cNvPr>
          <p:cNvSpPr/>
          <p:nvPr/>
        </p:nvSpPr>
        <p:spPr>
          <a:xfrm>
            <a:off x="9408279" y="5764535"/>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62" name="순서도: 문서 4">
            <a:extLst>
              <a:ext uri="{FF2B5EF4-FFF2-40B4-BE49-F238E27FC236}">
                <a16:creationId xmlns:a16="http://schemas.microsoft.com/office/drawing/2014/main" xmlns="" id="{52013076-2E40-4143-B80B-74A735A8E379}"/>
              </a:ext>
            </a:extLst>
          </p:cNvPr>
          <p:cNvSpPr/>
          <p:nvPr/>
        </p:nvSpPr>
        <p:spPr>
          <a:xfrm>
            <a:off x="8501628" y="6113145"/>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trainerView.jsp</a:t>
            </a:r>
            <a:endParaRPr lang="en-US" altLang="ko-KR" sz="800" dirty="0">
              <a:solidFill>
                <a:schemeClr val="tx1"/>
              </a:solidFill>
              <a:latin typeface="+mn-ea"/>
            </a:endParaRPr>
          </a:p>
        </p:txBody>
      </p:sp>
      <p:cxnSp>
        <p:nvCxnSpPr>
          <p:cNvPr id="5" name="꺾인 연결선 4"/>
          <p:cNvCxnSpPr>
            <a:stCxn id="75" idx="0"/>
            <a:endCxn id="81" idx="1"/>
          </p:cNvCxnSpPr>
          <p:nvPr/>
        </p:nvCxnSpPr>
        <p:spPr>
          <a:xfrm rot="5400000" flipH="1" flipV="1">
            <a:off x="2563378" y="2342363"/>
            <a:ext cx="1581959" cy="1761831"/>
          </a:xfrm>
          <a:prstGeom prst="bentConnector2">
            <a:avLst/>
          </a:prstGeom>
          <a:ln>
            <a:tailEnd type="arrow"/>
          </a:ln>
        </p:spPr>
        <p:style>
          <a:lnRef idx="1">
            <a:schemeClr val="dk1"/>
          </a:lnRef>
          <a:fillRef idx="0">
            <a:schemeClr val="dk1"/>
          </a:fillRef>
          <a:effectRef idx="0">
            <a:schemeClr val="dk1"/>
          </a:effectRef>
          <a:fontRef idx="minor">
            <a:schemeClr val="tx1"/>
          </a:fontRef>
        </p:style>
      </p:cxnSp>
      <p:sp>
        <p:nvSpPr>
          <p:cNvPr id="57" name="순서도: 문서 4">
            <a:extLst>
              <a:ext uri="{FF2B5EF4-FFF2-40B4-BE49-F238E27FC236}">
                <a16:creationId xmlns:a16="http://schemas.microsoft.com/office/drawing/2014/main" xmlns="" id="{27298BDD-BEED-483B-A942-11880CD2BCCD}"/>
              </a:ext>
            </a:extLst>
          </p:cNvPr>
          <p:cNvSpPr/>
          <p:nvPr/>
        </p:nvSpPr>
        <p:spPr>
          <a:xfrm>
            <a:off x="3987895" y="1872259"/>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smtClean="0">
                <a:solidFill>
                  <a:schemeClr val="tx1"/>
                </a:solidFill>
                <a:latin typeface="+mn-ea"/>
              </a:rPr>
              <a:t>OOODiv</a:t>
            </a:r>
            <a:endParaRPr lang="en-US" altLang="ko-KR" sz="800" dirty="0">
              <a:solidFill>
                <a:schemeClr val="tx1"/>
              </a:solidFill>
              <a:latin typeface="+mn-ea"/>
            </a:endParaRPr>
          </a:p>
        </p:txBody>
      </p:sp>
      <p:cxnSp>
        <p:nvCxnSpPr>
          <p:cNvPr id="68" name="직선 화살표 연결선 67">
            <a:extLst>
              <a:ext uri="{FF2B5EF4-FFF2-40B4-BE49-F238E27FC236}">
                <a16:creationId xmlns:a16="http://schemas.microsoft.com/office/drawing/2014/main" xmlns="" id="{7309E961-6B09-4211-9D7C-C81229A0F8EC}"/>
              </a:ext>
            </a:extLst>
          </p:cNvPr>
          <p:cNvCxnSpPr/>
          <p:nvPr/>
        </p:nvCxnSpPr>
        <p:spPr>
          <a:xfrm>
            <a:off x="10451923" y="3794559"/>
            <a:ext cx="324024"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69" name="직선 화살표 연결선 68">
            <a:extLst>
              <a:ext uri="{FF2B5EF4-FFF2-40B4-BE49-F238E27FC236}">
                <a16:creationId xmlns:a16="http://schemas.microsoft.com/office/drawing/2014/main" xmlns="" id="{B9B92CC6-37DA-451D-B263-5BDEED99D46D}"/>
              </a:ext>
            </a:extLst>
          </p:cNvPr>
          <p:cNvCxnSpPr/>
          <p:nvPr/>
        </p:nvCxnSpPr>
        <p:spPr>
          <a:xfrm flipH="1">
            <a:off x="10402996" y="3645024"/>
            <a:ext cx="360040"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5727076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539609194"/>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90</a:t>
            </a:fld>
            <a:endParaRPr lang="ko-KR" altLang="en-US" sz="900" dirty="0"/>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b="1801"/>
          <a:stretch/>
        </p:blipFill>
        <p:spPr>
          <a:xfrm>
            <a:off x="262800" y="1126800"/>
            <a:ext cx="8055686" cy="4030086"/>
          </a:xfrm>
          <a:prstGeom prst="rect">
            <a:avLst/>
          </a:prstGeom>
        </p:spPr>
      </p:pic>
    </p:spTree>
    <p:extLst>
      <p:ext uri="{BB962C8B-B14F-4D97-AF65-F5344CB8AC3E}">
        <p14:creationId xmlns:p14="http://schemas.microsoft.com/office/powerpoint/2010/main" val="349593775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539609194"/>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91</a:t>
            </a:fld>
            <a:endParaRPr lang="ko-KR" altLang="en-US" sz="900" dirty="0"/>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b="2202"/>
          <a:stretch/>
        </p:blipFill>
        <p:spPr>
          <a:xfrm>
            <a:off x="262800" y="1126800"/>
            <a:ext cx="8039112" cy="4013611"/>
          </a:xfrm>
          <a:prstGeom prst="rect">
            <a:avLst/>
          </a:prstGeom>
        </p:spPr>
      </p:pic>
    </p:spTree>
    <p:extLst>
      <p:ext uri="{BB962C8B-B14F-4D97-AF65-F5344CB8AC3E}">
        <p14:creationId xmlns:p14="http://schemas.microsoft.com/office/powerpoint/2010/main" val="349593775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539609194"/>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92</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72472" cy="4104000"/>
          </a:xfrm>
          <a:prstGeom prst="rect">
            <a:avLst/>
          </a:prstGeom>
        </p:spPr>
      </p:pic>
    </p:spTree>
    <p:extLst>
      <p:ext uri="{BB962C8B-B14F-4D97-AF65-F5344CB8AC3E}">
        <p14:creationId xmlns:p14="http://schemas.microsoft.com/office/powerpoint/2010/main" val="349593775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539609194"/>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93</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51455" cy="4104000"/>
          </a:xfrm>
          <a:prstGeom prst="rect">
            <a:avLst/>
          </a:prstGeom>
        </p:spPr>
      </p:pic>
    </p:spTree>
    <p:extLst>
      <p:ext uri="{BB962C8B-B14F-4D97-AF65-F5344CB8AC3E}">
        <p14:creationId xmlns:p14="http://schemas.microsoft.com/office/powerpoint/2010/main" val="349593775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xmlns="" id="{683ED0D4-343F-4AC4-936C-4771ADDE3DEC}"/>
              </a:ext>
            </a:extLst>
          </p:cNvPr>
          <p:cNvSpPr>
            <a:spLocks noGrp="1"/>
          </p:cNvSpPr>
          <p:nvPr>
            <p:ph type="title"/>
          </p:nvPr>
        </p:nvSpPr>
        <p:spPr/>
        <p:txBody>
          <a:bodyPr/>
          <a:lstStyle/>
          <a:p>
            <a:endParaRPr lang="ko-KR" altLang="en-US" dirty="0"/>
          </a:p>
        </p:txBody>
      </p:sp>
      <p:sp>
        <p:nvSpPr>
          <p:cNvPr id="4" name="텍스트 개체 틀 3">
            <a:extLst>
              <a:ext uri="{FF2B5EF4-FFF2-40B4-BE49-F238E27FC236}">
                <a16:creationId xmlns:a16="http://schemas.microsoft.com/office/drawing/2014/main" xmlns="" id="{566248F4-75FF-4781-B7FF-A6FE901E2D68}"/>
              </a:ext>
            </a:extLst>
          </p:cNvPr>
          <p:cNvSpPr>
            <a:spLocks noGrp="1"/>
          </p:cNvSpPr>
          <p:nvPr>
            <p:ph type="body" sz="quarter" idx="10"/>
          </p:nvPr>
        </p:nvSpPr>
        <p:spPr/>
        <p:txBody>
          <a:bodyPr/>
          <a:lstStyle/>
          <a:p>
            <a:endParaRPr lang="ko-KR" altLang="en-US" dirty="0"/>
          </a:p>
        </p:txBody>
      </p:sp>
    </p:spTree>
    <p:extLst>
      <p:ext uri="{BB962C8B-B14F-4D97-AF65-F5344CB8AC3E}">
        <p14:creationId xmlns:p14="http://schemas.microsoft.com/office/powerpoint/2010/main" val="18487460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4250862916"/>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95</a:t>
            </a:fld>
            <a:endParaRPr lang="ko-KR" altLang="en-US" sz="900" dirty="0"/>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b="2202"/>
          <a:stretch/>
        </p:blipFill>
        <p:spPr>
          <a:xfrm>
            <a:off x="262800" y="1126800"/>
            <a:ext cx="8055844" cy="4013611"/>
          </a:xfrm>
          <a:prstGeom prst="rect">
            <a:avLst/>
          </a:prstGeom>
        </p:spPr>
      </p:pic>
    </p:spTree>
    <p:extLst>
      <p:ext uri="{BB962C8B-B14F-4D97-AF65-F5344CB8AC3E}">
        <p14:creationId xmlns:p14="http://schemas.microsoft.com/office/powerpoint/2010/main" val="11532960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4250862916"/>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96</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55844" cy="4104000"/>
          </a:xfrm>
          <a:prstGeom prst="rect">
            <a:avLst/>
          </a:prstGeom>
        </p:spPr>
      </p:pic>
    </p:spTree>
    <p:extLst>
      <p:ext uri="{BB962C8B-B14F-4D97-AF65-F5344CB8AC3E}">
        <p14:creationId xmlns:p14="http://schemas.microsoft.com/office/powerpoint/2010/main" val="11532960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4250862916"/>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97</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8235" cy="4104000"/>
          </a:xfrm>
          <a:prstGeom prst="rect">
            <a:avLst/>
          </a:prstGeom>
        </p:spPr>
      </p:pic>
    </p:spTree>
    <p:extLst>
      <p:ext uri="{BB962C8B-B14F-4D97-AF65-F5344CB8AC3E}">
        <p14:creationId xmlns:p14="http://schemas.microsoft.com/office/powerpoint/2010/main" val="11532960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4250862916"/>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98</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8092" cy="4104000"/>
          </a:xfrm>
          <a:prstGeom prst="rect">
            <a:avLst/>
          </a:prstGeom>
        </p:spPr>
      </p:pic>
    </p:spTree>
    <p:extLst>
      <p:ext uri="{BB962C8B-B14F-4D97-AF65-F5344CB8AC3E}">
        <p14:creationId xmlns:p14="http://schemas.microsoft.com/office/powerpoint/2010/main" val="11532960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4250862916"/>
              </p:ext>
            </p:extLst>
          </p:nvPr>
        </p:nvGraphicFramePr>
        <p:xfrm>
          <a:off x="8688288" y="476672"/>
          <a:ext cx="3384376" cy="27733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Summery</a:t>
                      </a:r>
                      <a:r>
                        <a:rPr lang="ko-KR" altLang="en-US" sz="800" b="0" dirty="0">
                          <a:solidFill>
                            <a:schemeClr val="tx1"/>
                          </a:solidFill>
                          <a:latin typeface="+mn-ea"/>
                          <a:ea typeface="+mn-ea"/>
                          <a:sym typeface="맑은 고딕"/>
                        </a:rPr>
                        <a:t>에는 해당 페이지와 관련된 요약사항을 정리해주세요</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Content_#001</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Content_#002</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Content_#003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99</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8092" cy="4104000"/>
          </a:xfrm>
          <a:prstGeom prst="rect">
            <a:avLst/>
          </a:prstGeom>
        </p:spPr>
      </p:pic>
    </p:spTree>
    <p:extLst>
      <p:ext uri="{BB962C8B-B14F-4D97-AF65-F5344CB8AC3E}">
        <p14:creationId xmlns:p14="http://schemas.microsoft.com/office/powerpoint/2010/main" val="11532960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Black Tie</Template>
  <TotalTime>4940</TotalTime>
  <Words>5215</Words>
  <Application>Microsoft Office PowerPoint</Application>
  <PresentationFormat>사용자 지정</PresentationFormat>
  <Paragraphs>2825</Paragraphs>
  <Slides>147</Slides>
  <Notes>14</Notes>
  <HiddenSlides>0</HiddenSlides>
  <MMClips>0</MMClips>
  <ScaleCrop>false</ScaleCrop>
  <HeadingPairs>
    <vt:vector size="4" baseType="variant">
      <vt:variant>
        <vt:lpstr>테마</vt:lpstr>
      </vt:variant>
      <vt:variant>
        <vt:i4>1</vt:i4>
      </vt:variant>
      <vt:variant>
        <vt:lpstr>슬라이드 제목</vt:lpstr>
      </vt:variant>
      <vt:variant>
        <vt:i4>147</vt:i4>
      </vt:variant>
    </vt:vector>
  </HeadingPairs>
  <TitlesOfParts>
    <vt:vector size="148" baseType="lpstr">
      <vt:lpstr>Office 테마</vt:lpstr>
      <vt:lpstr>득근득근</vt:lpstr>
      <vt:lpstr>서비스 개요</vt:lpstr>
      <vt:lpstr>ERD</vt:lpstr>
      <vt:lpstr>Logic process</vt:lpstr>
      <vt:lpstr>User flow : 리뷰 작성하기</vt:lpstr>
      <vt:lpstr>User flow : 리뷰 상세보기</vt:lpstr>
      <vt:lpstr>User flow : 리뷰 수정하기</vt:lpstr>
      <vt:lpstr>User flow : 관리자 페이지</vt:lpstr>
      <vt:lpstr>User flow : 운동성향, 결과 목록 페이지</vt:lpstr>
      <vt:lpstr>User flow : 전체 트레이너 목록 페이지</vt:lpstr>
      <vt:lpstr>User flow : 검색 결과 페이지</vt:lpstr>
      <vt:lpstr>User flow : 트레이너 상세 페이지(1)</vt:lpstr>
      <vt:lpstr>User flow : 트레이너 상세 페이지(2)</vt:lpstr>
      <vt:lpstr>User flow : 결제 페이지</vt:lpstr>
      <vt:lpstr>User flow : 충전 페이지</vt:lpstr>
      <vt:lpstr>User-flow 로그인 </vt:lpstr>
      <vt:lpstr>User-flow:회원사진게시판(게시판목록, 게시글 작성하기)</vt:lpstr>
      <vt:lpstr>User-flow:회원사진게시판(게시글 상세보기,게시글 수정)</vt:lpstr>
      <vt:lpstr>User-flow:회원사진게시판(게시글 삭제)</vt:lpstr>
      <vt:lpstr>User-flow:회원사진게시글 댓글추가</vt:lpstr>
      <vt:lpstr>User-flow:회원사진게시글 댓글수정</vt:lpstr>
      <vt:lpstr>User-flow:회원사진게시글 댓글삭제</vt:lpstr>
      <vt:lpstr>User flow :회원 회원가입</vt:lpstr>
      <vt:lpstr>User flow :트레이너 회원가입</vt:lpstr>
      <vt:lpstr>User flow :ID 찾기</vt:lpstr>
      <vt:lpstr>User flow :PW 찾기,PW 변경</vt:lpstr>
      <vt:lpstr>User flow : 신고 작성하기</vt:lpstr>
      <vt:lpstr>User flow : 신고 상세보기</vt:lpstr>
      <vt:lpstr>User flow : 신고 수정하기</vt:lpstr>
      <vt:lpstr>User-flow 트레이너 경력 수정</vt:lpstr>
      <vt:lpstr>User-flow 트레이너 Content 작성하기</vt:lpstr>
      <vt:lpstr>User-flow 트레이너 URL 수정하기</vt:lpstr>
      <vt:lpstr>User-flow 트레이너 PT 가격 작성하기</vt:lpstr>
      <vt:lpstr>User-flow 트레이너 마이페이지</vt:lpstr>
      <vt:lpstr>User-flow 트레이너 마이페이지</vt:lpstr>
      <vt:lpstr>User-flow 트레이너 결제내역</vt:lpstr>
      <vt:lpstr>User-flow 트레이너 프로필 변경</vt:lpstr>
      <vt:lpstr>User-flow 트레이너 이름 수정하기</vt:lpstr>
      <vt:lpstr>User-flow 트레이너 아이디 수정하기</vt:lpstr>
      <vt:lpstr>User-flow 트레이너 비밀번호 수정하기</vt:lpstr>
      <vt:lpstr>User-flow 트레이너 sns 사진 삭제하기</vt:lpstr>
      <vt:lpstr>User-flow 트레이너 sns 사진 올리기</vt:lpstr>
      <vt:lpstr>User-flow 트레이너 sns 프로필 변경</vt:lpstr>
      <vt:lpstr>User-flow 트레이너 환전하기</vt:lpstr>
      <vt:lpstr>User-flow 트레이너 회원탈퇴</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Base>http://www.yamestyle.com</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화면설계서 양식_v1.0</dc:title>
  <dc:creator>yamestyle.com</dc:creator>
  <cp:keywords>야메군</cp:keywords>
  <dc:description>본 문서는 공개 배포용으로 작성된 양식으로 저작권 없이 마음껏 사용하실 수 있습니다.</dc:description>
  <cp:lastModifiedBy>ITSC</cp:lastModifiedBy>
  <cp:revision>247</cp:revision>
  <cp:lastPrinted>2019-05-29T05:54:36Z</cp:lastPrinted>
  <dcterms:created xsi:type="dcterms:W3CDTF">2019-03-11T07:43:12Z</dcterms:created>
  <dcterms:modified xsi:type="dcterms:W3CDTF">2021-04-30T05:49:52Z</dcterms:modified>
</cp:coreProperties>
</file>